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61" r:id="rId4"/>
    <p:sldId id="258" r:id="rId5"/>
    <p:sldId id="259" r:id="rId6"/>
    <p:sldId id="262" r:id="rId7"/>
    <p:sldId id="263" r:id="rId8"/>
    <p:sldId id="265"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82" y="16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D096B99-BD2C-4D21-A57C-78BBB0577C76}" type="datetimeFigureOut">
              <a:rPr lang="en-US" smtClean="0"/>
              <a:t>2/2/2020</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844F58C-E75A-494F-A5CE-D0129550DA31}"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609600" y="1481330"/>
            <a:ext cx="109728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D096B99-BD2C-4D21-A57C-78BBB0577C76}" type="datetimeFigureOut">
              <a:rPr lang="en-US" smtClean="0"/>
              <a:t>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44F58C-E75A-494F-A5CE-D0129550DA31}"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274641"/>
            <a:ext cx="84328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D096B99-BD2C-4D21-A57C-78BBB0577C76}" type="datetimeFigureOut">
              <a:rPr lang="en-US" smtClean="0"/>
              <a:t>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44F58C-E75A-494F-A5CE-D0129550DA31}"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D096B99-BD2C-4D21-A57C-78BBB0577C76}" type="datetimeFigureOut">
              <a:rPr lang="en-US" smtClean="0"/>
              <a:t>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44F58C-E75A-494F-A5CE-D0129550DA31}" type="slidenum">
              <a:rPr lang="en-US" smtClean="0"/>
              <a:t>‹#›</a:t>
            </a:fld>
            <a:endParaRPr lang="en-US" dirty="0"/>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D096B99-BD2C-4D21-A57C-78BBB0577C76}" type="datetimeFigureOut">
              <a:rPr lang="en-US" smtClean="0"/>
              <a:t>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44F58C-E75A-494F-A5CE-D0129550DA31}" type="slidenum">
              <a:rPr lang="en-US" smtClean="0"/>
              <a:t>‹#›</a:t>
            </a:fld>
            <a:endParaRPr lang="en-US" dirty="0"/>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D096B99-BD2C-4D21-A57C-78BBB0577C76}" type="datetimeFigureOut">
              <a:rPr lang="en-US" smtClean="0"/>
              <a:t>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44F58C-E75A-494F-A5CE-D0129550DA31}" type="slidenum">
              <a:rPr lang="en-US" smtClean="0"/>
              <a:t>‹#›</a:t>
            </a:fld>
            <a:endParaRPr lang="en-US" dirty="0"/>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D096B99-BD2C-4D21-A57C-78BBB0577C76}" type="datetimeFigureOut">
              <a:rPr lang="en-US" smtClean="0"/>
              <a:t>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844F58C-E75A-494F-A5CE-D0129550DA31}"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D096B99-BD2C-4D21-A57C-78BBB0577C76}" type="datetimeFigureOut">
              <a:rPr lang="en-US" smtClean="0"/>
              <a:t>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844F58C-E75A-494F-A5CE-D0129550DA31}" type="slidenum">
              <a:rPr lang="en-US" smtClean="0"/>
              <a:t>‹#›</a:t>
            </a:fld>
            <a:endParaRPr lang="en-US" dirty="0"/>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096B99-BD2C-4D21-A57C-78BBB0577C76}" type="datetimeFigureOut">
              <a:rPr lang="en-US" smtClean="0"/>
              <a:t>2/2/2020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844F58C-E75A-494F-A5CE-D0129550DA31}"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p>
            <a:fld id="{8D096B99-BD2C-4D21-A57C-78BBB0577C76}" type="datetimeFigureOut">
              <a:rPr lang="en-US" smtClean="0"/>
              <a:t>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44F58C-E75A-494F-A5CE-D0129550DA31}"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D096B99-BD2C-4D21-A57C-78BBB0577C76}" type="datetimeFigureOut">
              <a:rPr lang="en-US" smtClean="0"/>
              <a:t>2/2/2020</a:t>
            </a:fld>
            <a:endParaRPr lang="en-US" dirty="0"/>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844F58C-E75A-494F-A5CE-D0129550DA31}" type="slidenum">
              <a:rPr lang="en-US" smtClean="0"/>
              <a:t>‹#›</a:t>
            </a:fld>
            <a:endParaRPr lang="en-US" dirty="0"/>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9" name="Freeform 8"/>
          <p:cNvSpPr>
            <a:spLocks/>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0" name="Right Tri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2" name="Freeform 11"/>
          <p:cNvSpPr>
            <a:spLocks/>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4" name="Right Triangle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8D096B99-BD2C-4D21-A57C-78BBB0577C76}" type="datetimeFigureOut">
              <a:rPr lang="en-US" smtClean="0"/>
              <a:t>2/2/2020</a:t>
            </a:fld>
            <a:endParaRPr lang="en-US" dirty="0"/>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1844F58C-E75A-494F-A5CE-D0129550DA31}"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5400" b="1" dirty="0"/>
              <a:t>Elisha the Boys and the Bears</a:t>
            </a:r>
            <a:br>
              <a:rPr lang="en-US" dirty="0"/>
            </a:br>
            <a:endParaRPr lang="en-US" dirty="0"/>
          </a:p>
        </p:txBody>
      </p:sp>
      <p:sp>
        <p:nvSpPr>
          <p:cNvPr id="3" name="Subtitle 2"/>
          <p:cNvSpPr>
            <a:spLocks noGrp="1"/>
          </p:cNvSpPr>
          <p:nvPr>
            <p:ph type="subTitle" idx="1"/>
          </p:nvPr>
        </p:nvSpPr>
        <p:spPr/>
        <p:txBody>
          <a:bodyPr>
            <a:normAutofit/>
          </a:bodyPr>
          <a:lstStyle/>
          <a:p>
            <a:r>
              <a:rPr lang="en-US" sz="4400" b="1" dirty="0"/>
              <a:t>II Kings 2:23-25</a:t>
            </a:r>
            <a:endParaRPr lang="en-US" sz="4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852678" indent="-742950">
              <a:buSzPct val="100000"/>
              <a:buFont typeface="+mj-lt"/>
              <a:buAutoNum type="arabicParenR" startAt="23"/>
            </a:pPr>
            <a:r>
              <a:rPr lang="en-US" sz="4400" b="1" dirty="0"/>
              <a:t>And he went up from thence unto Bethel: and as he was going up by the way, there came forth little children out of the city, and mocked him, and said unto him, Go up, thou bald head; go up, thou bald head.</a:t>
            </a:r>
          </a:p>
        </p:txBody>
      </p:sp>
      <p:sp>
        <p:nvSpPr>
          <p:cNvPr id="2" name="Title 1">
            <a:extLst>
              <a:ext uri="{FF2B5EF4-FFF2-40B4-BE49-F238E27FC236}">
                <a16:creationId xmlns:a16="http://schemas.microsoft.com/office/drawing/2014/main" id="{C8589E40-FBE4-45E1-8348-585BDD7CC46F}"/>
              </a:ext>
            </a:extLst>
          </p:cNvPr>
          <p:cNvSpPr>
            <a:spLocks noGrp="1"/>
          </p:cNvSpPr>
          <p:nvPr>
            <p:ph type="title"/>
          </p:nvPr>
        </p:nvSpPr>
        <p:spPr/>
        <p:txBody>
          <a:bodyPr>
            <a:normAutofit/>
          </a:bodyPr>
          <a:lstStyle/>
          <a:p>
            <a:r>
              <a:rPr lang="en-US" sz="5400" dirty="0"/>
              <a:t>II Kings 2:23-25 (KJV)</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04801"/>
            <a:ext cx="10972800" cy="5702492"/>
          </a:xfrm>
        </p:spPr>
        <p:txBody>
          <a:bodyPr/>
          <a:lstStyle/>
          <a:p>
            <a:pPr marL="852678" indent="-742950">
              <a:buSzPct val="100000"/>
              <a:buFont typeface="+mj-lt"/>
              <a:buAutoNum type="arabicParenR" startAt="24"/>
            </a:pPr>
            <a:r>
              <a:rPr lang="en-US" sz="4400" b="1" dirty="0"/>
              <a:t>And he turned back, and looked on them, and cursed them in the name of the Lord. And there came forth two she bears out of the wood, and tare forty and two children of them.</a:t>
            </a:r>
          </a:p>
          <a:p>
            <a:pPr marL="852678" indent="-742950">
              <a:buSzPct val="100000"/>
              <a:buFont typeface="+mj-lt"/>
              <a:buAutoNum type="arabicParenR" startAt="24"/>
            </a:pPr>
            <a:r>
              <a:rPr lang="en-US" sz="4400" b="1" dirty="0"/>
              <a:t>And he went from thence to mount Carmel, and from thence he returned to Samaria.</a:t>
            </a:r>
            <a:endParaRPr lang="en-US" dirty="0"/>
          </a:p>
        </p:txBody>
      </p:sp>
    </p:spTree>
    <p:extLst>
      <p:ext uri="{BB962C8B-B14F-4D97-AF65-F5344CB8AC3E}">
        <p14:creationId xmlns:p14="http://schemas.microsoft.com/office/powerpoint/2010/main" val="2963546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11506200" cy="5943600"/>
          </a:xfrm>
        </p:spPr>
        <p:txBody>
          <a:bodyPr>
            <a:normAutofit/>
          </a:bodyPr>
          <a:lstStyle/>
          <a:p>
            <a:pPr>
              <a:buNone/>
            </a:pPr>
            <a:r>
              <a:rPr lang="en-US" sz="3600" b="1" dirty="0"/>
              <a:t>A Word of Explanation  </a:t>
            </a:r>
            <a:r>
              <a:rPr lang="en-US" b="1" dirty="0"/>
              <a:t>What did this mean in Elisha’s day</a:t>
            </a:r>
          </a:p>
          <a:p>
            <a:pPr>
              <a:buNone/>
            </a:pPr>
            <a:endParaRPr lang="en-US" b="1" dirty="0"/>
          </a:p>
          <a:p>
            <a:pPr algn="just"/>
            <a:r>
              <a:rPr lang="en-US" sz="4400" b="1" dirty="0"/>
              <a:t>Was God too harsh?—an interpretation of “children”</a:t>
            </a:r>
          </a:p>
          <a:p>
            <a:pPr algn="just"/>
            <a:r>
              <a:rPr lang="en-US" sz="4400" b="1" dirty="0"/>
              <a:t>Were the “youths” just being boys?—what was the motive behind their words</a:t>
            </a:r>
          </a:p>
          <a:p>
            <a:pPr algn="just"/>
            <a:r>
              <a:rPr lang="en-US" sz="4400" b="1" dirty="0"/>
              <a:t>Was Elisha too hasty?—did he react in anger to their jeering</a:t>
            </a:r>
            <a:endParaRPr lang="en-US" sz="4400" dirty="0"/>
          </a:p>
          <a:p>
            <a:pPr algn="just"/>
            <a:endParaRPr lang="en-US" sz="2800" dirty="0"/>
          </a:p>
          <a:p>
            <a:pPr algn="just"/>
            <a:endParaRPr lang="en-US" sz="2800" dirty="0"/>
          </a:p>
          <a:p>
            <a:pPr algn="just"/>
            <a:endParaRPr lang="en-US" sz="2800" dirty="0"/>
          </a:p>
          <a:p>
            <a:pPr>
              <a:buNone/>
            </a:pPr>
            <a:endParaRPr lang="en-US" sz="2800" dirty="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11353800" cy="5867400"/>
          </a:xfrm>
        </p:spPr>
        <p:txBody>
          <a:bodyPr>
            <a:normAutofit/>
          </a:bodyPr>
          <a:lstStyle/>
          <a:p>
            <a:pPr>
              <a:buNone/>
            </a:pPr>
            <a:r>
              <a:rPr lang="en-US" sz="4800" b="1" dirty="0"/>
              <a:t>A Word of Application (What does it mean to us today)</a:t>
            </a:r>
          </a:p>
          <a:p>
            <a:pPr>
              <a:buNone/>
            </a:pPr>
            <a:endParaRPr lang="en-US" sz="800" b="1" dirty="0"/>
          </a:p>
          <a:p>
            <a:pPr algn="just"/>
            <a:r>
              <a:rPr lang="en-US" sz="4400" b="1" dirty="0"/>
              <a:t>God is teaching a lesson about respect</a:t>
            </a:r>
          </a:p>
          <a:p>
            <a:pPr algn="just"/>
            <a:r>
              <a:rPr lang="en-US" sz="4400" b="1" dirty="0"/>
              <a:t>God is teaching us His esteem for the office of prophet</a:t>
            </a:r>
            <a:endParaRPr lang="en-US" dirty="0"/>
          </a:p>
          <a:p>
            <a:pPr>
              <a:buNone/>
            </a:pPr>
            <a:endParaRPr lang="en-US" dirty="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11353800" cy="5867400"/>
          </a:xfrm>
        </p:spPr>
        <p:txBody>
          <a:bodyPr>
            <a:normAutofit/>
          </a:bodyPr>
          <a:lstStyle/>
          <a:p>
            <a:pPr>
              <a:buNone/>
            </a:pPr>
            <a:r>
              <a:rPr lang="en-US" sz="4800" b="1" dirty="0"/>
              <a:t>A Word of Application (What does it mean to us today)</a:t>
            </a:r>
          </a:p>
          <a:p>
            <a:pPr>
              <a:buNone/>
            </a:pPr>
            <a:endParaRPr lang="en-US" sz="800" b="1" dirty="0"/>
          </a:p>
          <a:p>
            <a:pPr algn="just"/>
            <a:r>
              <a:rPr lang="en-US" sz="4400" b="1" dirty="0"/>
              <a:t>God is teaching us that He will not tolerate idolatry</a:t>
            </a:r>
            <a:endParaRPr lang="en-US" sz="4400" dirty="0"/>
          </a:p>
          <a:p>
            <a:pPr algn="just"/>
            <a:r>
              <a:rPr lang="en-US" sz="4400" b="1" dirty="0"/>
              <a:t>God is teaching us that His judgment has no timetable </a:t>
            </a:r>
            <a:endParaRPr lang="en-US" sz="4400" dirty="0"/>
          </a:p>
          <a:p>
            <a:pPr algn="just"/>
            <a:endParaRPr lang="en-US" dirty="0"/>
          </a:p>
          <a:p>
            <a:pPr>
              <a:buNone/>
            </a:pPr>
            <a:endParaRPr lang="en-US" dirty="0"/>
          </a:p>
          <a:p>
            <a:pPr>
              <a:buNone/>
            </a:pPr>
            <a:endParaRPr lang="en-US" dirty="0"/>
          </a:p>
        </p:txBody>
      </p:sp>
    </p:spTree>
    <p:extLst>
      <p:ext uri="{BB962C8B-B14F-4D97-AF65-F5344CB8AC3E}">
        <p14:creationId xmlns:p14="http://schemas.microsoft.com/office/powerpoint/2010/main" val="3949523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4E9AF06-9B70-41B0-A7FD-0247EAD60FCF}"/>
              </a:ext>
            </a:extLst>
          </p:cNvPr>
          <p:cNvSpPr>
            <a:spLocks noGrp="1"/>
          </p:cNvSpPr>
          <p:nvPr>
            <p:ph idx="1"/>
          </p:nvPr>
        </p:nvSpPr>
        <p:spPr/>
        <p:txBody>
          <a:bodyPr>
            <a:normAutofit/>
          </a:bodyPr>
          <a:lstStyle/>
          <a:p>
            <a:pPr marL="852678" indent="-742950">
              <a:buSzPct val="100000"/>
              <a:buFont typeface="+mj-lt"/>
              <a:buAutoNum type="arabicParenR" startAt="24"/>
            </a:pPr>
            <a:r>
              <a:rPr lang="en-US" sz="4400" dirty="0"/>
              <a:t>Because I have called, and ye refused; I have stretched out my hand, and no man regarded;</a:t>
            </a:r>
          </a:p>
          <a:p>
            <a:pPr marL="852678" indent="-742950">
              <a:buSzPct val="100000"/>
              <a:buFont typeface="+mj-lt"/>
              <a:buAutoNum type="arabicParenR" startAt="24"/>
            </a:pPr>
            <a:r>
              <a:rPr lang="en-US" sz="4400" dirty="0"/>
              <a:t>But ye have set at </a:t>
            </a:r>
            <a:r>
              <a:rPr lang="en-US" sz="4400" dirty="0" err="1"/>
              <a:t>nought</a:t>
            </a:r>
            <a:r>
              <a:rPr lang="en-US" sz="4400" dirty="0"/>
              <a:t> all my counsel, and would none of my reproof:</a:t>
            </a:r>
          </a:p>
          <a:p>
            <a:pPr marL="852678" indent="-742950">
              <a:buSzPct val="100000"/>
              <a:buFont typeface="+mj-lt"/>
              <a:buAutoNum type="arabicParenR" startAt="24"/>
            </a:pPr>
            <a:endParaRPr lang="en-US" sz="4400" dirty="0"/>
          </a:p>
        </p:txBody>
      </p:sp>
      <p:sp>
        <p:nvSpPr>
          <p:cNvPr id="3" name="Title 2">
            <a:extLst>
              <a:ext uri="{FF2B5EF4-FFF2-40B4-BE49-F238E27FC236}">
                <a16:creationId xmlns:a16="http://schemas.microsoft.com/office/drawing/2014/main" id="{EA353222-46CD-49BC-B4AD-9B96106B7185}"/>
              </a:ext>
            </a:extLst>
          </p:cNvPr>
          <p:cNvSpPr>
            <a:spLocks noGrp="1"/>
          </p:cNvSpPr>
          <p:nvPr>
            <p:ph type="title"/>
          </p:nvPr>
        </p:nvSpPr>
        <p:spPr/>
        <p:txBody>
          <a:bodyPr>
            <a:normAutofit/>
          </a:bodyPr>
          <a:lstStyle/>
          <a:p>
            <a:r>
              <a:rPr lang="en-US" sz="5400" dirty="0"/>
              <a:t>Proverbs 1:24-29 (KJV)</a:t>
            </a:r>
          </a:p>
        </p:txBody>
      </p:sp>
    </p:spTree>
    <p:extLst>
      <p:ext uri="{BB962C8B-B14F-4D97-AF65-F5344CB8AC3E}">
        <p14:creationId xmlns:p14="http://schemas.microsoft.com/office/powerpoint/2010/main" val="33834980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4E9AF06-9B70-41B0-A7FD-0247EAD60FCF}"/>
              </a:ext>
            </a:extLst>
          </p:cNvPr>
          <p:cNvSpPr>
            <a:spLocks noGrp="1"/>
          </p:cNvSpPr>
          <p:nvPr>
            <p:ph idx="1"/>
          </p:nvPr>
        </p:nvSpPr>
        <p:spPr>
          <a:xfrm>
            <a:off x="609600" y="228601"/>
            <a:ext cx="10972800" cy="5778692"/>
          </a:xfrm>
        </p:spPr>
        <p:txBody>
          <a:bodyPr>
            <a:normAutofit/>
          </a:bodyPr>
          <a:lstStyle/>
          <a:p>
            <a:pPr marL="852678" indent="-742950">
              <a:buSzPct val="100000"/>
              <a:buFont typeface="+mj-lt"/>
              <a:buAutoNum type="arabicParenR" startAt="26"/>
            </a:pPr>
            <a:r>
              <a:rPr lang="en-US" sz="4400" dirty="0"/>
              <a:t>I also will laugh at your calamity; I will mock when your fear cometh;</a:t>
            </a:r>
          </a:p>
          <a:p>
            <a:pPr marL="852678" indent="-742950">
              <a:buSzPct val="100000"/>
              <a:buFont typeface="+mj-lt"/>
              <a:buAutoNum type="arabicParenR" startAt="26"/>
            </a:pPr>
            <a:r>
              <a:rPr lang="en-US" sz="4400" dirty="0"/>
              <a:t>When your fear cometh as desolation, and your destruction cometh as a whirlwind; when distress and anguish cometh upon you.</a:t>
            </a:r>
          </a:p>
        </p:txBody>
      </p:sp>
    </p:spTree>
    <p:extLst>
      <p:ext uri="{BB962C8B-B14F-4D97-AF65-F5344CB8AC3E}">
        <p14:creationId xmlns:p14="http://schemas.microsoft.com/office/powerpoint/2010/main" val="3729477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4E9AF06-9B70-41B0-A7FD-0247EAD60FCF}"/>
              </a:ext>
            </a:extLst>
          </p:cNvPr>
          <p:cNvSpPr>
            <a:spLocks noGrp="1"/>
          </p:cNvSpPr>
          <p:nvPr>
            <p:ph idx="1"/>
          </p:nvPr>
        </p:nvSpPr>
        <p:spPr>
          <a:xfrm>
            <a:off x="609600" y="228601"/>
            <a:ext cx="10972800" cy="5778692"/>
          </a:xfrm>
        </p:spPr>
        <p:txBody>
          <a:bodyPr>
            <a:normAutofit/>
          </a:bodyPr>
          <a:lstStyle/>
          <a:p>
            <a:pPr marL="852678" indent="-742950">
              <a:buSzPct val="100000"/>
              <a:buFont typeface="+mj-lt"/>
              <a:buAutoNum type="arabicParenR" startAt="28"/>
            </a:pPr>
            <a:r>
              <a:rPr lang="en-US" sz="4400" dirty="0"/>
              <a:t>Then shall they call upon me, but I will not answer; they shall seek me early, but they shall not find me:</a:t>
            </a:r>
          </a:p>
          <a:p>
            <a:pPr marL="852678" indent="-742950">
              <a:buSzPct val="100000"/>
              <a:buFont typeface="+mj-lt"/>
              <a:buAutoNum type="arabicParenR" startAt="28"/>
            </a:pPr>
            <a:r>
              <a:rPr lang="en-US" sz="4400" dirty="0"/>
              <a:t>For that they hated knowledge, and did not choose the fear of the Lord:</a:t>
            </a:r>
          </a:p>
        </p:txBody>
      </p:sp>
    </p:spTree>
    <p:extLst>
      <p:ext uri="{BB962C8B-B14F-4D97-AF65-F5344CB8AC3E}">
        <p14:creationId xmlns:p14="http://schemas.microsoft.com/office/powerpoint/2010/main" val="21550141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TotalTime>
  <Words>365</Words>
  <Application>Microsoft Office PowerPoint</Application>
  <PresentationFormat>Widescreen</PresentationFormat>
  <Paragraphs>30</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Lucida Sans Unicode</vt:lpstr>
      <vt:lpstr>Verdana</vt:lpstr>
      <vt:lpstr>Wingdings 2</vt:lpstr>
      <vt:lpstr>Wingdings 3</vt:lpstr>
      <vt:lpstr>Concourse</vt:lpstr>
      <vt:lpstr>Elisha the Boys and the Bears </vt:lpstr>
      <vt:lpstr>II Kings 2:23-25 (KJV)</vt:lpstr>
      <vt:lpstr>PowerPoint Presentation</vt:lpstr>
      <vt:lpstr>PowerPoint Presentation</vt:lpstr>
      <vt:lpstr>PowerPoint Presentation</vt:lpstr>
      <vt:lpstr>PowerPoint Presentation</vt:lpstr>
      <vt:lpstr>Proverbs 1:24-29 (KJV)</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Elisha and the Boys and the Bears</dc:title>
  <dc:creator>Paul</dc:creator>
  <cp:lastModifiedBy>Summers Baptist Church</cp:lastModifiedBy>
  <cp:revision>7</cp:revision>
  <dcterms:created xsi:type="dcterms:W3CDTF">2011-09-11T03:54:14Z</dcterms:created>
  <dcterms:modified xsi:type="dcterms:W3CDTF">2020-02-02T16:00:44Z</dcterms:modified>
</cp:coreProperties>
</file>