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98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0C81-787E-4043-97CD-445FE89F412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39650EF-4390-4AC7-B151-C552A462F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0C81-787E-4043-97CD-445FE89F412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50EF-4390-4AC7-B151-C552A462F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0C81-787E-4043-97CD-445FE89F412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50EF-4390-4AC7-B151-C552A462F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0C81-787E-4043-97CD-445FE89F412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50EF-4390-4AC7-B151-C552A462F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0C81-787E-4043-97CD-445FE89F412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39650EF-4390-4AC7-B151-C552A462F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0C81-787E-4043-97CD-445FE89F412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50EF-4390-4AC7-B151-C552A462F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0C81-787E-4043-97CD-445FE89F412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50EF-4390-4AC7-B151-C552A462F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0C81-787E-4043-97CD-445FE89F412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50EF-4390-4AC7-B151-C552A462F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0C81-787E-4043-97CD-445FE89F412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50EF-4390-4AC7-B151-C552A462F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0C81-787E-4043-97CD-445FE89F412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50EF-4390-4AC7-B151-C552A462F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0C81-787E-4043-97CD-445FE89F412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39650EF-4390-4AC7-B151-C552A462F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360C81-787E-4043-97CD-445FE89F412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9650EF-4390-4AC7-B151-C552A462F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990600"/>
          </a:xfrm>
        </p:spPr>
        <p:txBody>
          <a:bodyPr/>
          <a:lstStyle/>
          <a:p>
            <a:r>
              <a:rPr lang="en-US" sz="5000" b="1" dirty="0"/>
              <a:t>Exodus 15:22-27</a:t>
            </a:r>
            <a:endParaRPr lang="en-US" sz="50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57927"/>
            <a:ext cx="10972800" cy="1752600"/>
          </a:xfrm>
        </p:spPr>
        <p:txBody>
          <a:bodyPr>
            <a:normAutofit fontScale="90000"/>
          </a:bodyPr>
          <a:lstStyle/>
          <a:p>
            <a:r>
              <a:rPr lang="en-US" sz="5600" b="1" dirty="0"/>
              <a:t>Dealing With Chronic Complaint</a:t>
            </a:r>
            <a:br>
              <a:rPr lang="en-US" sz="5600" b="1" dirty="0"/>
            </a:br>
            <a:r>
              <a:rPr lang="en-US" sz="5600" b="1" dirty="0"/>
              <a:t>“Grumblers”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28600"/>
            <a:ext cx="10972800" cy="6400800"/>
          </a:xfrm>
        </p:spPr>
        <p:txBody>
          <a:bodyPr>
            <a:normAutofit fontScale="92500" lnSpcReduction="10000"/>
          </a:bodyPr>
          <a:lstStyle/>
          <a:p>
            <a:pPr marL="0" lvl="0">
              <a:lnSpc>
                <a:spcPct val="110000"/>
              </a:lnSpc>
              <a:spcBef>
                <a:spcPts val="0"/>
              </a:spcBef>
            </a:pPr>
            <a:r>
              <a:rPr lang="en-US" sz="4000" b="1" dirty="0"/>
              <a:t>Abraham and Sarah    Genesis 12</a:t>
            </a:r>
            <a:endParaRPr lang="en-US" sz="4000" dirty="0"/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4000" b="1" dirty="0"/>
              <a:t>Isaac and Rebekah</a:t>
            </a:r>
          </a:p>
          <a:p>
            <a:pPr marL="0" lvl="0">
              <a:lnSpc>
                <a:spcPct val="110000"/>
              </a:lnSpc>
              <a:spcBef>
                <a:spcPts val="0"/>
              </a:spcBef>
            </a:pPr>
            <a:r>
              <a:rPr lang="en-US" sz="4000" b="1" dirty="0"/>
              <a:t>Jacob and Rachel</a:t>
            </a:r>
            <a:endParaRPr lang="en-US" sz="4000" dirty="0"/>
          </a:p>
          <a:p>
            <a:pPr marL="0" lvl="0">
              <a:lnSpc>
                <a:spcPct val="110000"/>
              </a:lnSpc>
              <a:spcBef>
                <a:spcPts val="0"/>
              </a:spcBef>
            </a:pPr>
            <a:r>
              <a:rPr lang="en-US" sz="4000" b="1" dirty="0"/>
              <a:t>Jacob’s Name Changed to Israel</a:t>
            </a:r>
            <a:endParaRPr lang="en-US" sz="4000" dirty="0"/>
          </a:p>
          <a:p>
            <a:pPr marL="0" lvl="0">
              <a:lnSpc>
                <a:spcPct val="110000"/>
              </a:lnSpc>
              <a:spcBef>
                <a:spcPts val="0"/>
              </a:spcBef>
            </a:pPr>
            <a:r>
              <a:rPr lang="en-US" sz="4000" b="1" dirty="0"/>
              <a:t>Twelve son’s of Jacob Become Twelve Tribes</a:t>
            </a:r>
            <a:endParaRPr lang="en-US" sz="4000" dirty="0"/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4000" b="1" dirty="0"/>
              <a:t>Joseph (next to the youngest and the favorite</a:t>
            </a:r>
            <a:r>
              <a:rPr lang="en-US" sz="4000" dirty="0"/>
              <a:t>)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4000" b="1" dirty="0"/>
              <a:t>Joseph sold into slavery in Egypt at age 17</a:t>
            </a:r>
          </a:p>
          <a:p>
            <a:pPr marL="0" lvl="0">
              <a:lnSpc>
                <a:spcPct val="110000"/>
              </a:lnSpc>
              <a:spcBef>
                <a:spcPts val="0"/>
              </a:spcBef>
            </a:pPr>
            <a:r>
              <a:rPr lang="en-US" sz="4000" b="1" dirty="0"/>
              <a:t>Jacob Becomes Second in Command</a:t>
            </a:r>
            <a:endParaRPr lang="en-US" sz="4000" dirty="0"/>
          </a:p>
          <a:p>
            <a:pPr marL="0" lvl="0">
              <a:lnSpc>
                <a:spcPct val="110000"/>
              </a:lnSpc>
              <a:spcBef>
                <a:spcPts val="0"/>
              </a:spcBef>
            </a:pPr>
            <a:r>
              <a:rPr lang="en-US" sz="4000" b="1" dirty="0"/>
              <a:t>22 Years Later Jacob is Reunited with His Family (70 	Souls of Israel Go Down to Egypt)</a:t>
            </a:r>
          </a:p>
          <a:p>
            <a:pPr marL="0" lvl="0">
              <a:lnSpc>
                <a:spcPct val="110000"/>
              </a:lnSpc>
              <a:spcBef>
                <a:spcPts val="0"/>
              </a:spcBef>
            </a:pPr>
            <a:r>
              <a:rPr lang="en-US" sz="4000" b="1" dirty="0"/>
              <a:t>430 Years Later Moses Leads Them Out</a:t>
            </a:r>
          </a:p>
          <a:p>
            <a:pPr lvl="0"/>
            <a:endParaRPr lang="en-US" sz="2800" dirty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28600"/>
            <a:ext cx="10972800" cy="64770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en-US" sz="4000" b="1" dirty="0"/>
              <a:t>The waters of the river Nile turning to blood</a:t>
            </a:r>
            <a:endParaRPr lang="en-US" sz="40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en-US" sz="4000" b="1" dirty="0"/>
              <a:t>The plague of frogs across all Egypt</a:t>
            </a:r>
            <a:endParaRPr lang="en-US" sz="40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en-US" sz="4000" b="1" dirty="0"/>
              <a:t>The plague of lice or gnats in Egypt</a:t>
            </a:r>
            <a:endParaRPr lang="en-US" sz="40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en-US" sz="4000" b="1" dirty="0"/>
              <a:t>The plague of flies across the land of Egypt</a:t>
            </a:r>
            <a:endParaRPr lang="en-US" sz="40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en-US" sz="4000" b="1" dirty="0"/>
              <a:t>The plague of infection on the cattle of Egypt</a:t>
            </a:r>
            <a:endParaRPr lang="en-US" sz="40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en-US" sz="4000" b="1" dirty="0"/>
              <a:t>The plague of boils on men and animals</a:t>
            </a:r>
            <a:endParaRPr lang="en-US" sz="40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en-US" sz="4000" b="1" dirty="0"/>
              <a:t>The plague of hail that destroyed Egypt’s crops</a:t>
            </a:r>
            <a:endParaRPr lang="en-US" sz="40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en-US" sz="4000" b="1" dirty="0"/>
              <a:t>The plague of locusts</a:t>
            </a:r>
            <a:endParaRPr lang="en-US" sz="40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en-US" sz="4000" b="1" dirty="0"/>
              <a:t>The plague of darkness, so dark one could feel it</a:t>
            </a:r>
            <a:endParaRPr lang="en-US" sz="40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en-US" sz="4000" b="1" dirty="0"/>
              <a:t>The death of the firstborn of every living thing in 	Egypt</a:t>
            </a:r>
            <a:endParaRPr lang="en-US" sz="4000" dirty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E2DAC-AA9C-46FD-A68E-9DCF74134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Exodus 15:22-27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10972800" cy="4572000"/>
          </a:xfrm>
        </p:spPr>
        <p:txBody>
          <a:bodyPr/>
          <a:lstStyle/>
          <a:p>
            <a:pPr marL="548640" indent="-742950">
              <a:spcBef>
                <a:spcPts val="0"/>
              </a:spcBef>
              <a:buSzPct val="100000"/>
              <a:buFont typeface="+mj-lt"/>
              <a:buAutoNum type="arabicParenR" startAt="22"/>
            </a:pPr>
            <a:r>
              <a:rPr lang="en-US" sz="4000" dirty="0"/>
              <a:t>So Moses brought Israel from the Red sea, and they went out into the wilderness of </a:t>
            </a:r>
            <a:r>
              <a:rPr lang="en-US" sz="4000" dirty="0" err="1"/>
              <a:t>Shur</a:t>
            </a:r>
            <a:r>
              <a:rPr lang="en-US" sz="4000" dirty="0"/>
              <a:t>; and they went three days in the wilderness, and found no water.</a:t>
            </a:r>
          </a:p>
          <a:p>
            <a:pPr marL="548640" indent="-742950">
              <a:spcBef>
                <a:spcPts val="0"/>
              </a:spcBef>
              <a:buSzPct val="100000"/>
              <a:buFont typeface="+mj-lt"/>
              <a:buAutoNum type="arabicParenR" startAt="22"/>
            </a:pPr>
            <a:r>
              <a:rPr lang="en-US" sz="4000" dirty="0"/>
              <a:t>And when they came to Marah, they could not drink of the waters of Marah, for they were bitter: therefore the name of it was called Marah.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C21D2-3711-4007-88E4-9E9A06FA31D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228600"/>
            <a:ext cx="10972800" cy="5791200"/>
          </a:xfrm>
        </p:spPr>
        <p:txBody>
          <a:bodyPr/>
          <a:lstStyle/>
          <a:p>
            <a:pPr marL="1017270" indent="-742950">
              <a:spcBef>
                <a:spcPts val="0"/>
              </a:spcBef>
              <a:buSzPct val="100000"/>
              <a:buFont typeface="+mj-lt"/>
              <a:buAutoNum type="arabicParenR" startAt="24"/>
            </a:pPr>
            <a:r>
              <a:rPr lang="en-US" sz="4000" dirty="0"/>
              <a:t>And the people murmured against Moses, saying, What shall we drink?</a:t>
            </a:r>
          </a:p>
          <a:p>
            <a:pPr marL="1017270" indent="-742950">
              <a:spcBef>
                <a:spcPts val="0"/>
              </a:spcBef>
              <a:buSzPct val="100000"/>
              <a:buFont typeface="+mj-lt"/>
              <a:buAutoNum type="arabicParenR" startAt="24"/>
            </a:pPr>
            <a:r>
              <a:rPr lang="en-US" sz="4000" dirty="0"/>
              <a:t>And he cried unto the </a:t>
            </a:r>
            <a:r>
              <a:rPr lang="en-US" sz="4000" cap="small" dirty="0"/>
              <a:t>Lord</a:t>
            </a:r>
            <a:r>
              <a:rPr lang="en-US" sz="4000" dirty="0"/>
              <a:t>; and the </a:t>
            </a:r>
            <a:r>
              <a:rPr lang="en-US" sz="4000" cap="small" dirty="0"/>
              <a:t>Lord</a:t>
            </a:r>
            <a:r>
              <a:rPr lang="en-US" sz="4000" dirty="0"/>
              <a:t> shewed him a tree, which when he had cast into the waters, the waters were made sweet: there he made for them a statute and an ordinance, and there he proved them,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43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C21D2-3711-4007-88E4-9E9A06FA31D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228600"/>
            <a:ext cx="10972800" cy="5791200"/>
          </a:xfrm>
        </p:spPr>
        <p:txBody>
          <a:bodyPr/>
          <a:lstStyle/>
          <a:p>
            <a:pPr marL="742950" indent="-742950">
              <a:buSzPct val="100000"/>
              <a:buFont typeface="+mj-lt"/>
              <a:buAutoNum type="arabicParenR" startAt="26"/>
            </a:pPr>
            <a:r>
              <a:rPr lang="en-US" sz="4000" dirty="0"/>
              <a:t>And said, If thou wilt diligently hearken to the voice of the </a:t>
            </a:r>
            <a:r>
              <a:rPr lang="en-US" sz="4000" cap="small" dirty="0"/>
              <a:t>Lord</a:t>
            </a:r>
            <a:r>
              <a:rPr lang="en-US" sz="4000" dirty="0"/>
              <a:t> thy God, and wilt do that which is right in his sight, and wilt give ear to his commandments, and keep all his statutes, I will put none of these diseases upon thee, which I have brought upon the Egyptians: for I am the </a:t>
            </a:r>
            <a:r>
              <a:rPr lang="en-US" sz="4000" cap="small" dirty="0"/>
              <a:t>Lord</a:t>
            </a:r>
            <a:r>
              <a:rPr lang="en-US" sz="4000" dirty="0"/>
              <a:t> that </a:t>
            </a:r>
            <a:r>
              <a:rPr lang="en-US" sz="4000" dirty="0" err="1"/>
              <a:t>healeth</a:t>
            </a:r>
            <a:r>
              <a:rPr lang="en-US" sz="4000" dirty="0"/>
              <a:t> thee.</a:t>
            </a:r>
          </a:p>
          <a:p>
            <a:pPr marL="742950" indent="-742950">
              <a:buSzPct val="100000"/>
              <a:buFont typeface="+mj-lt"/>
              <a:buAutoNum type="arabicParenR" startAt="26"/>
            </a:pPr>
            <a:r>
              <a:rPr lang="en-US" sz="4000" dirty="0"/>
              <a:t>And they came to </a:t>
            </a:r>
            <a:r>
              <a:rPr lang="en-US" sz="4000" dirty="0" err="1"/>
              <a:t>Elim</a:t>
            </a:r>
            <a:r>
              <a:rPr lang="en-US" sz="4000" dirty="0"/>
              <a:t>, where were twelve wells of water, and threescore and ten palm trees: and they encamped there by the waters.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179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28600"/>
            <a:ext cx="10972800" cy="6172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US" sz="4000" b="1" dirty="0"/>
              <a:t>The Cause of Grumbling  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sz="3800" b="1" i="1" dirty="0"/>
              <a:t>	Forgetfulness</a:t>
            </a:r>
            <a:endParaRPr lang="en-US" sz="3800" b="1" dirty="0"/>
          </a:p>
          <a:p>
            <a:pPr marL="0" indent="0">
              <a:spcBef>
                <a:spcPts val="0"/>
              </a:spcBef>
            </a:pPr>
            <a:r>
              <a:rPr lang="en-US" sz="4000" b="1" dirty="0"/>
              <a:t>The Result of Grumbling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i="1" dirty="0"/>
              <a:t>	It’s Contagious</a:t>
            </a:r>
            <a:endParaRPr lang="en-US" sz="4000" b="1" dirty="0"/>
          </a:p>
          <a:p>
            <a:pPr marL="0" indent="0">
              <a:spcBef>
                <a:spcPts val="0"/>
              </a:spcBef>
            </a:pPr>
            <a:r>
              <a:rPr lang="en-US" sz="4000" b="1" dirty="0"/>
              <a:t>The Consequence of Grumbling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/>
              <a:t>	</a:t>
            </a:r>
            <a:r>
              <a:rPr lang="en-US" sz="4000" b="1" i="1" dirty="0"/>
              <a:t>It Becomes Generational</a:t>
            </a:r>
            <a:endParaRPr lang="en-US" sz="4000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</TotalTime>
  <Words>252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Franklin Gothic Book</vt:lpstr>
      <vt:lpstr>Perpetua</vt:lpstr>
      <vt:lpstr>Wingdings 2</vt:lpstr>
      <vt:lpstr>Equity</vt:lpstr>
      <vt:lpstr>Dealing With Chronic Complaint “Grumblers” </vt:lpstr>
      <vt:lpstr>PowerPoint Presentation</vt:lpstr>
      <vt:lpstr>PowerPoint Presentation</vt:lpstr>
      <vt:lpstr>Exodus 15:22-27 (KJV)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Grumblers</dc:title>
  <dc:creator>Paul</dc:creator>
  <cp:lastModifiedBy>SoundBooth</cp:lastModifiedBy>
  <cp:revision>9</cp:revision>
  <dcterms:created xsi:type="dcterms:W3CDTF">2012-02-05T00:00:13Z</dcterms:created>
  <dcterms:modified xsi:type="dcterms:W3CDTF">2017-11-12T15:31:04Z</dcterms:modified>
</cp:coreProperties>
</file>