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029" r:id="rId1"/>
  </p:sldMasterIdLst>
  <p:notesMasterIdLst>
    <p:notesMasterId r:id="rId14"/>
  </p:notesMasterIdLst>
  <p:handoutMasterIdLst>
    <p:handoutMasterId r:id="rId15"/>
  </p:handoutMasterIdLst>
  <p:sldIdLst>
    <p:sldId id="545" r:id="rId2"/>
    <p:sldId id="469" r:id="rId3"/>
    <p:sldId id="540" r:id="rId4"/>
    <p:sldId id="541" r:id="rId5"/>
    <p:sldId id="475" r:id="rId6"/>
    <p:sldId id="470" r:id="rId7"/>
    <p:sldId id="544" r:id="rId8"/>
    <p:sldId id="542" r:id="rId9"/>
    <p:sldId id="471" r:id="rId10"/>
    <p:sldId id="547" r:id="rId11"/>
    <p:sldId id="548" r:id="rId12"/>
    <p:sldId id="543" r:id="rId13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0016"/>
    <a:srgbClr val="7A0017"/>
    <a:srgbClr val="92001C"/>
    <a:srgbClr val="820019"/>
    <a:srgbClr val="6C0015"/>
    <a:srgbClr val="B6716E"/>
    <a:srgbClr val="FF476A"/>
    <a:srgbClr val="AC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31" autoAdjust="0"/>
    <p:restoredTop sz="68841" autoAdjust="0"/>
  </p:normalViewPr>
  <p:slideViewPr>
    <p:cSldViewPr>
      <p:cViewPr varScale="1">
        <p:scale>
          <a:sx n="78" d="100"/>
          <a:sy n="78" d="100"/>
        </p:scale>
        <p:origin x="217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265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75EC678-2FA8-41F0-82B0-50425BD24C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84213"/>
            <a:ext cx="4668838" cy="3502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4838"/>
            <a:ext cx="5181600" cy="418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80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28088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3DAED5-4C67-4BB3-A7F5-EB29E6FA50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2002F-6CC9-4726-8F51-D3417E7C26C6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85ED86-FB73-4347-88A8-0671A3E15C19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B54F1B-83B6-4B18-999A-4B9B00E3EB91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E18B00-42BF-49FF-827D-ACE25A15D33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23237D-FDD9-469E-8443-9BADF8C27E84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596F0-9EDF-44F0-B1F8-4921F85AD154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A1EB78-0E51-4262-89A1-10B508656C99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539D14-2C19-406A-8A38-6031AF4AE972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9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990CE0-12FD-40A9-BB81-53E3BF5EC614}" type="datetime2">
              <a:rPr lang="en-US"/>
              <a:pPr>
                <a:defRPr/>
              </a:pPr>
              <a:t>Tuesday, March 10, 2020</a:t>
            </a:fld>
            <a:endParaRPr lang="en-US" dirty="0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A36B369-BA64-48D7-8CE9-D8CBAD479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7B8D91A8-C59D-478A-BF6D-3E3C0D5FD9F2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341F8A-B325-423C-8082-1850F6854E3C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C72939-3853-4F50-8374-BBE853725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0F26-5F23-4E83-8E8D-BD162563AACB}" type="datetime2">
              <a:rPr lang="en-US"/>
              <a:pPr>
                <a:defRPr/>
              </a:pPr>
              <a:t>Tuesday, March 10, 2020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EEEB6-FEC9-46D1-8B22-7CCFC7466C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 dirty="0">
                <a:latin typeface="Arial" charset="0"/>
              </a:rPr>
              <a:t>Possibility Place Christian Ministries ~ April 2016</a:t>
            </a:r>
          </a:p>
          <a:p>
            <a:pPr algn="r" eaLnBrk="1" hangingPunct="1">
              <a:defRPr/>
            </a:pPr>
            <a:r>
              <a:rPr lang="en-US" altLang="en-US" sz="900" dirty="0" err="1">
                <a:latin typeface="Arial" charset="0"/>
              </a:rPr>
              <a:t>CWFlood</a:t>
            </a:r>
            <a:endParaRPr lang="en-US" altLang="en-US" sz="900" dirty="0">
              <a:latin typeface="Arial" charset="0"/>
            </a:endParaRPr>
          </a:p>
          <a:p>
            <a:pPr algn="r" eaLnBrk="1" hangingPunct="1">
              <a:defRPr/>
            </a:pPr>
            <a:endParaRPr lang="en-US" altLang="en-US" sz="900" dirty="0"/>
          </a:p>
          <a:p>
            <a:pPr algn="r" eaLnBrk="1" hangingPunct="1">
              <a:defRPr/>
            </a:pPr>
            <a:fld id="{A4A054FB-0EAF-4BFA-AAB0-6D5E5DE68BED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 dirty="0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5EF6B28F-2F11-4CCC-B8F0-2B257BBCA853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DEF548-1D8D-462B-A4FA-D59529B4E772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F1338A5-EFD0-4977-BC94-636D3866FC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3796ED4D-C75F-4A2D-9A65-9CEF8823EE67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24BE7-49A7-4EB4-8390-5F0F7FFFAAC6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07F90B9-FCA3-41EF-B83F-F54951EE7F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F5FC086A-3C43-4DFE-993F-2EF17B064322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0B18809-FF3B-43B8-87AB-DDB05755AA8B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FE4EAC5-FD59-45B4-9523-BC9089C39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F5FB9544-E40B-48F0-9417-2E81DD1E3A01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429E80-E99B-4281-A2A8-FDA544959B5E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62D5A-1867-4B9C-A1C3-F1D8947C7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B4C6B-ACB5-4390-8BDD-4B816D4C67AE}" type="datetime2">
              <a:rPr lang="en-US"/>
              <a:pPr>
                <a:defRPr/>
              </a:pPr>
              <a:t>Tuesday, March 10, 2020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77B2B-0C11-4E32-89F8-C08AAB7C2B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0B8FE456-98D0-4F50-89C0-F798B656DB84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C3F808-6A18-4EBE-B2B5-BEA7D80E8BC1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40F6BD-1E90-4BDE-B1FC-73BC36A11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16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Rectangle 23"/>
          <p:cNvSpPr>
            <a:spLocks noChangeArrowheads="1"/>
          </p:cNvSpPr>
          <p:nvPr userDrawn="1"/>
        </p:nvSpPr>
        <p:spPr bwMode="auto">
          <a:xfrm>
            <a:off x="5715000" y="6400800"/>
            <a:ext cx="3317875" cy="4572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Prevention and Health Promotion Administration</a:t>
            </a:r>
          </a:p>
          <a:p>
            <a:pPr algn="r" eaLnBrk="1" hangingPunct="1">
              <a:defRPr/>
            </a:pPr>
            <a:r>
              <a:rPr lang="en-US" altLang="en-US" sz="900">
                <a:latin typeface="Arial" charset="0"/>
              </a:rPr>
              <a:t>[Date]</a:t>
            </a:r>
            <a:r>
              <a:rPr lang="en-US" altLang="en-US" sz="900"/>
              <a:t> </a:t>
            </a:r>
          </a:p>
          <a:p>
            <a:pPr algn="r" eaLnBrk="1" hangingPunct="1">
              <a:defRPr/>
            </a:pPr>
            <a:fld id="{DAE601E5-4F23-40D7-9140-733972B3DC88}" type="slidenum">
              <a:rPr lang="en-US" altLang="en-US" sz="900" smtClean="0"/>
              <a:pPr algn="r" eaLnBrk="1" hangingPunct="1">
                <a:defRPr/>
              </a:pPr>
              <a:t>‹#›</a:t>
            </a:fld>
            <a:endParaRPr lang="en-US" altLang="en-US" sz="900" b="1">
              <a:latin typeface="Arial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64CEB9D-7D22-471E-A588-0D808EEFFE94}" type="datetime2">
              <a:rPr lang="en-US"/>
              <a:pPr>
                <a:defRPr/>
              </a:pPr>
              <a:t>Tuesday, March 10, 2020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03255E1-EE64-4F5E-927C-49AC06E138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B261BEB-6C05-4E91-A95E-683AE3354B8A}" type="datetime2">
              <a:rPr lang="en-US"/>
              <a:pPr>
                <a:defRPr/>
              </a:pPr>
              <a:t>Tuesday, March 10, 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B11D997-E020-4103-B964-9EED333CB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7" name="Picture 8" descr="S:\PHPA &amp; DHMH LOGOs\DHMH Logos\MD-DHMHcolor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0525" y="152400"/>
            <a:ext cx="13620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36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34" r:id="rId7"/>
    <p:sldLayoutId id="2147484242" r:id="rId8"/>
    <p:sldLayoutId id="2147484243" r:id="rId9"/>
    <p:sldLayoutId id="2147484244" r:id="rId10"/>
    <p:sldLayoutId id="214748423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152400" y="1905000"/>
            <a:ext cx="8534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0" hangingPunct="0">
              <a:defRPr/>
            </a:pPr>
            <a:endParaRPr lang="en-US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WORSHIP THROUGH PRAYER:</a:t>
            </a:r>
          </a:p>
          <a:p>
            <a:pPr eaLnBrk="0" hangingPunct="0">
              <a:defRPr/>
            </a:pP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RIGHTEOUS or ROUTINE </a:t>
            </a:r>
          </a:p>
          <a:p>
            <a:pPr eaLnBrk="0" hangingPunct="0">
              <a:defRPr/>
            </a:pPr>
            <a:endParaRPr lang="en-US" sz="2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0" hangingPunct="0">
              <a:defRPr/>
            </a:pPr>
            <a:endParaRPr lang="en-US" sz="4000" b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457200" y="4267200"/>
            <a:ext cx="8534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altLang="en-US" sz="2000" b="1">
              <a:latin typeface="Arial" charset="0"/>
              <a:cs typeface="Arial" charset="0"/>
            </a:endParaRPr>
          </a:p>
          <a:p>
            <a:pPr algn="r"/>
            <a:endParaRPr lang="en-US" altLang="en-US" sz="2000" b="1">
              <a:latin typeface="Arial" charset="0"/>
              <a:cs typeface="Arial" charset="0"/>
            </a:endParaRPr>
          </a:p>
          <a:p>
            <a:pPr algn="r"/>
            <a:endParaRPr lang="en-US" altLang="en-US" sz="2000" b="1">
              <a:latin typeface="Arial" charset="0"/>
              <a:cs typeface="Arial" charset="0"/>
            </a:endParaRPr>
          </a:p>
          <a:p>
            <a:pPr algn="r"/>
            <a:r>
              <a:rPr lang="en-US" altLang="en-US" sz="2000">
                <a:latin typeface="Arial" charset="0"/>
                <a:cs typeface="Arial" charset="0"/>
              </a:rPr>
              <a:t>Possibility Place Christian Ministries</a:t>
            </a:r>
          </a:p>
          <a:p>
            <a:pPr algn="r"/>
            <a:r>
              <a:rPr lang="en-US" altLang="en-US" sz="2000">
                <a:latin typeface="Arial" charset="0"/>
                <a:cs typeface="Arial" charset="0"/>
              </a:rPr>
              <a:t>Annual Retreat: April 1, 2016</a:t>
            </a:r>
          </a:p>
          <a:p>
            <a:pPr algn="r"/>
            <a:r>
              <a:rPr lang="en-US" altLang="en-US" sz="2000">
                <a:latin typeface="Arial" charset="0"/>
                <a:cs typeface="Arial" charset="0"/>
              </a:rPr>
              <a:t>Minister C.W. Flood Instructor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5275263" cy="4525962"/>
          </a:xfrm>
        </p:spPr>
        <p:txBody>
          <a:bodyPr/>
          <a:lstStyle/>
          <a:p>
            <a:pPr>
              <a:defRPr/>
            </a:pPr>
            <a:r>
              <a:rPr lang="en-US" altLang="en-US" sz="3000" dirty="0">
                <a:latin typeface="Arial" charset="0"/>
                <a:cs typeface="Arial" charset="0"/>
              </a:rPr>
              <a:t>Asking for our daily needs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This is a commanded process 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This is a faith process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This is a relational process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This is a repetitive process </a:t>
            </a:r>
          </a:p>
          <a:p>
            <a:pPr>
              <a:defRPr/>
            </a:pPr>
            <a:r>
              <a:rPr lang="en-US" altLang="en-US" sz="3000" dirty="0">
                <a:latin typeface="Arial" charset="0"/>
                <a:cs typeface="Arial" charset="0"/>
              </a:rPr>
              <a:t>The focus is on the WILL of the WHO</a:t>
            </a:r>
          </a:p>
          <a:p>
            <a:pPr marL="392113" lvl="1" indent="0">
              <a:buFont typeface="Verdana" pitchFamily="34" charset="0"/>
              <a:buNone/>
              <a:defRPr/>
            </a:pPr>
            <a:endParaRPr lang="en-US" altLang="en-US" sz="2600" dirty="0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Prayer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Ask’s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8438" y="4495800"/>
            <a:ext cx="762000" cy="140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8563" y="4829175"/>
            <a:ext cx="762000" cy="107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5325" y="5118100"/>
            <a:ext cx="7620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7325" y="4476750"/>
            <a:ext cx="762000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8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3463" y="3962400"/>
            <a:ext cx="7620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9" name="Picture 9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95438" y="4832350"/>
            <a:ext cx="7620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524000"/>
            <a:ext cx="2160588" cy="367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5029200" cy="4525962"/>
          </a:xfrm>
        </p:spPr>
        <p:txBody>
          <a:bodyPr/>
          <a:lstStyle/>
          <a:p>
            <a:r>
              <a:rPr lang="en-US" altLang="en-US" sz="3000">
                <a:latin typeface="Arial" charset="0"/>
                <a:cs typeface="Arial" charset="0"/>
              </a:rPr>
              <a:t>Accepting all of the blessing provided with thanksgiving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Thanksgiving vs Taking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Graciously receiving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Sacrificially honoring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Recognition of the gift, the giver, and our unworthiness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The focus is on the WHY of the WHO</a:t>
            </a:r>
          </a:p>
          <a:p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/>
              <a:t>Prayer Accepts</a:t>
            </a:r>
          </a:p>
        </p:txBody>
      </p:sp>
      <p:pic>
        <p:nvPicPr>
          <p:cNvPr id="2150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371600"/>
            <a:ext cx="2743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3886200" y="1371600"/>
            <a:ext cx="4800600" cy="4525963"/>
          </a:xfrm>
        </p:spPr>
        <p:txBody>
          <a:bodyPr/>
          <a:lstStyle/>
          <a:p>
            <a:r>
              <a:rPr lang="en-US" altLang="en-US">
                <a:latin typeface="Arial" charset="0"/>
                <a:cs typeface="Arial" charset="0"/>
              </a:rPr>
              <a:t>Worship is an end to itself, not a means to an end.</a:t>
            </a:r>
          </a:p>
          <a:p>
            <a:r>
              <a:rPr lang="en-US" altLang="en-US">
                <a:latin typeface="Arial" charset="0"/>
                <a:cs typeface="Arial" charset="0"/>
              </a:rPr>
              <a:t>We do not worship to become holy we are made holy to worship.</a:t>
            </a:r>
          </a:p>
          <a:p>
            <a:r>
              <a:rPr lang="en-US" altLang="en-US">
                <a:latin typeface="Arial" charset="0"/>
                <a:cs typeface="Arial" charset="0"/>
              </a:rPr>
              <a:t>We worship in prayer  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Look Up - Adoration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Offer Up – Dedication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Gather Up - Appreciation</a:t>
            </a:r>
          </a:p>
          <a:p>
            <a:pPr lvl="1"/>
            <a:r>
              <a:rPr lang="en-US" altLang="en-US" sz="2600">
                <a:latin typeface="Arial" charset="0"/>
                <a:cs typeface="Arial" charset="0"/>
              </a:rPr>
              <a:t>Get Up  - Demonstration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Summary</a:t>
            </a:r>
          </a:p>
        </p:txBody>
      </p:sp>
      <p:pic>
        <p:nvPicPr>
          <p:cNvPr id="22532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3048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To view prayer as an essential component of worship where our communication with God demonstrates our understanding of God; </a:t>
            </a:r>
          </a:p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To move from the casual practice of prayer as a ritualized activity of private process or public performance; and </a:t>
            </a:r>
          </a:p>
          <a:p>
            <a:pPr eaLnBrk="1" hangingPunct="1"/>
            <a:r>
              <a:rPr lang="en-US" altLang="en-US" sz="3200">
                <a:latin typeface="Arial" charset="0"/>
                <a:cs typeface="Arial" charset="0"/>
              </a:rPr>
              <a:t>To gain a broader understanding of what it means to be righteous.</a:t>
            </a:r>
          </a:p>
          <a:p>
            <a:pPr eaLnBrk="1" hangingPunct="1"/>
            <a:endParaRPr lang="en-US" altLang="en-US" sz="3200">
              <a:latin typeface="Arial" charset="0"/>
              <a:cs typeface="Arial" charset="0"/>
            </a:endParaRP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391400" cy="76993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Today’s Goal’s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5029200" cy="4525962"/>
          </a:xfrm>
        </p:spPr>
        <p:txBody>
          <a:bodyPr/>
          <a:lstStyle/>
          <a:p>
            <a:r>
              <a:rPr lang="en-US" altLang="en-US" sz="3000">
                <a:latin typeface="Arial" charset="0"/>
                <a:cs typeface="Arial" charset="0"/>
              </a:rPr>
              <a:t>Worship is the feeling or expression of reverence and adoration for GOD. 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Attitude and Action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Acknowledgement and Access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Ascription and Adoration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Attending and Application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The Groundwork of Worship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268413"/>
            <a:ext cx="274320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3657600" y="1481138"/>
            <a:ext cx="5029200" cy="4525962"/>
          </a:xfrm>
        </p:spPr>
        <p:txBody>
          <a:bodyPr/>
          <a:lstStyle/>
          <a:p>
            <a:r>
              <a:rPr lang="en-US" altLang="en-US" sz="3000">
                <a:latin typeface="Arial" charset="0"/>
                <a:cs typeface="Arial" charset="0"/>
              </a:rPr>
              <a:t>Proskuneo: to bow down before, to prostrate oneself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Latria: submission to and acknowledged dependence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Dulia: honor and reverence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The MOST common form of worship is PRAYER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Worship is …</a:t>
            </a:r>
          </a:p>
        </p:txBody>
      </p:sp>
      <p:pic>
        <p:nvPicPr>
          <p:cNvPr id="14340" name="Picture 3" descr="flowr_03_s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905000"/>
            <a:ext cx="29432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9"/>
          <p:cNvSpPr>
            <a:spLocks noGrp="1" noChangeArrowheads="1"/>
          </p:cNvSpPr>
          <p:nvPr>
            <p:ph idx="1"/>
          </p:nvPr>
        </p:nvSpPr>
        <p:spPr>
          <a:xfrm>
            <a:off x="4038600" y="1481138"/>
            <a:ext cx="4648200" cy="4525962"/>
          </a:xfrm>
        </p:spPr>
        <p:txBody>
          <a:bodyPr/>
          <a:lstStyle/>
          <a:p>
            <a:pPr eaLnBrk="1" hangingPunct="1"/>
            <a:r>
              <a:rPr lang="en-US" altLang="en-US" sz="3000">
                <a:latin typeface="Arial" charset="0"/>
                <a:cs typeface="Arial" charset="0"/>
              </a:rPr>
              <a:t>Worship consciously acknowledges the relationship and roles of the Father, the Son and the Holy Spirit</a:t>
            </a:r>
            <a:endParaRPr lang="en-US" altLang="en-US" sz="3000"/>
          </a:p>
          <a:p>
            <a:pPr eaLnBrk="1" hangingPunct="1"/>
            <a:r>
              <a:rPr lang="en-US" altLang="en-US" sz="3000">
                <a:latin typeface="Arial" charset="0"/>
                <a:cs typeface="Arial" charset="0"/>
              </a:rPr>
              <a:t>Rightly understood, prayer is to the Father, through the Son, in the power of the Holy Spirit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391400" cy="76993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Worship and Prayer</a:t>
            </a:r>
          </a:p>
        </p:txBody>
      </p:sp>
      <p:pic>
        <p:nvPicPr>
          <p:cNvPr id="15364" name="Picture 8" descr="C:\Documents and Settings\CFlood\Local Settings\Temporary Internet Files\Content.IE5\H2JO5JYB\MC90004803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43050"/>
            <a:ext cx="304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/>
          <p:cNvSpPr>
            <a:spLocks noGrp="1" noChangeArrowheads="1"/>
          </p:cNvSpPr>
          <p:nvPr>
            <p:ph idx="1"/>
          </p:nvPr>
        </p:nvSpPr>
        <p:spPr>
          <a:xfrm>
            <a:off x="4572000" y="1481138"/>
            <a:ext cx="4114800" cy="4525962"/>
          </a:xfrm>
        </p:spPr>
        <p:txBody>
          <a:bodyPr/>
          <a:lstStyle/>
          <a:p>
            <a:r>
              <a:rPr lang="en-US" altLang="en-US" sz="3000">
                <a:latin typeface="Arial" charset="0"/>
                <a:cs typeface="Arial" charset="0"/>
              </a:rPr>
              <a:t>In prayer you occupy yourself with God: who He is, what He has done, what He has promised …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Prayer is a privilege and an obligation of the Christian where we communicate with God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47800" y="457200"/>
            <a:ext cx="7391400" cy="76993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Prayer and Worship</a:t>
            </a:r>
          </a:p>
        </p:txBody>
      </p:sp>
      <p:pic>
        <p:nvPicPr>
          <p:cNvPr id="16388" name="Picture 4" descr="joy_01_s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752600"/>
            <a:ext cx="358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666750" y="1357313"/>
            <a:ext cx="5181600" cy="4524375"/>
          </a:xfrm>
        </p:spPr>
        <p:txBody>
          <a:bodyPr/>
          <a:lstStyle/>
          <a:p>
            <a:r>
              <a:rPr lang="en-US" altLang="en-US" sz="3000">
                <a:latin typeface="Arial" charset="0"/>
                <a:cs typeface="Arial" charset="0"/>
              </a:rPr>
              <a:t>RIGHT-E-O-US: Right Even Outside of Us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We care commanded to pray!</a:t>
            </a:r>
          </a:p>
          <a:p>
            <a:r>
              <a:rPr lang="en-US" altLang="en-US" sz="3000">
                <a:latin typeface="Arial" charset="0"/>
                <a:cs typeface="Arial" charset="0"/>
              </a:rPr>
              <a:t>Justice, grace and mercy are all present when we pray. Our confessions, requests, intercessions, and thanksgiving are offered to a Holy God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Prayer is Righteous</a:t>
            </a:r>
          </a:p>
        </p:txBody>
      </p:sp>
      <p:pic>
        <p:nvPicPr>
          <p:cNvPr id="17412" name="Picture 5" descr="C:\Documents and Settings\CFlood\Local Settings\Temporary Internet Files\Content.IE5\38DC4MWN\MC9002925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524000"/>
            <a:ext cx="289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5334000" cy="4525962"/>
          </a:xfrm>
        </p:spPr>
        <p:txBody>
          <a:bodyPr/>
          <a:lstStyle/>
          <a:p>
            <a:pPr>
              <a:defRPr/>
            </a:pPr>
            <a:r>
              <a:rPr lang="en-US" altLang="en-US" sz="3000" dirty="0">
                <a:latin typeface="Arial" charset="0"/>
                <a:cs typeface="Arial" charset="0"/>
              </a:rPr>
              <a:t>Ascribing to God all glory and honor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Majesty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Sovereignty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Holiness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Purity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Power</a:t>
            </a:r>
          </a:p>
          <a:p>
            <a:pPr lvl="1">
              <a:defRPr/>
            </a:pPr>
            <a:r>
              <a:rPr lang="en-US" altLang="en-US" sz="2800" dirty="0">
                <a:latin typeface="Arial" charset="0"/>
                <a:cs typeface="Arial" charset="0"/>
              </a:rPr>
              <a:t>Dominion</a:t>
            </a:r>
          </a:p>
          <a:p>
            <a:pPr marL="593725" indent="-457200">
              <a:defRPr/>
            </a:pPr>
            <a:r>
              <a:rPr lang="en-US" altLang="en-US" sz="3200" dirty="0">
                <a:latin typeface="Arial" charset="0"/>
                <a:cs typeface="Arial" charset="0"/>
              </a:rPr>
              <a:t>The focus is on the WHO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>
              <a:defRPr/>
            </a:pPr>
            <a:r>
              <a:rPr lang="en-US" dirty="0">
                <a:latin typeface="Arial" pitchFamily="34" charset="0"/>
                <a:cs typeface="Arial" pitchFamily="34" charset="0"/>
              </a:rPr>
              <a:t>Prayer Ascribes</a:t>
            </a:r>
          </a:p>
        </p:txBody>
      </p:sp>
      <p:pic>
        <p:nvPicPr>
          <p:cNvPr id="18436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524000"/>
            <a:ext cx="3048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idx="1"/>
          </p:nvPr>
        </p:nvSpPr>
        <p:spPr>
          <a:xfrm>
            <a:off x="457200" y="1481138"/>
            <a:ext cx="4648200" cy="4525962"/>
          </a:xfrm>
        </p:spPr>
        <p:txBody>
          <a:bodyPr/>
          <a:lstStyle/>
          <a:p>
            <a:pPr>
              <a:defRPr/>
            </a:pPr>
            <a:r>
              <a:rPr lang="en-US" altLang="en-US" sz="3000" dirty="0">
                <a:latin typeface="Arial" charset="0"/>
                <a:cs typeface="Arial" charset="0"/>
              </a:rPr>
              <a:t>Acknowledging what God has done and our dependence on Him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Creator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Sustainer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Provider</a:t>
            </a:r>
          </a:p>
          <a:p>
            <a:pPr lvl="1">
              <a:defRPr/>
            </a:pPr>
            <a:r>
              <a:rPr lang="en-US" altLang="en-US" sz="2600" dirty="0">
                <a:latin typeface="Arial" charset="0"/>
                <a:cs typeface="Arial" charset="0"/>
              </a:rPr>
              <a:t>Protector</a:t>
            </a:r>
          </a:p>
          <a:p>
            <a:pPr marL="593725" indent="-457200">
              <a:defRPr/>
            </a:pPr>
            <a:r>
              <a:rPr lang="en-US" altLang="en-US" sz="3000" dirty="0">
                <a:latin typeface="Arial" charset="0"/>
                <a:cs typeface="Arial" charset="0"/>
              </a:rPr>
              <a:t>The focus is on the WHAT of the WHO</a:t>
            </a:r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1447800" y="381000"/>
            <a:ext cx="7391400" cy="769938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Prayer Acknowledges</a:t>
            </a:r>
          </a:p>
        </p:txBody>
      </p:sp>
      <p:pic>
        <p:nvPicPr>
          <p:cNvPr id="19460" name="Picture 9" descr="spoon_sm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-1105037">
            <a:off x="5303838" y="944563"/>
            <a:ext cx="2133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0" descr="C:\Documents and Settings\CFlood\Local Settings\Temporary Internet Files\Content.IE5\38DC4MWN\MC90035696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267200"/>
            <a:ext cx="360045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5391</TotalTime>
  <Words>441</Words>
  <Application>Microsoft Office PowerPoint</Application>
  <PresentationFormat>On-screen Show (4:3)</PresentationFormat>
  <Paragraphs>80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Lucida Sans Unicode</vt:lpstr>
      <vt:lpstr>Times New Roman</vt:lpstr>
      <vt:lpstr>Verdana</vt:lpstr>
      <vt:lpstr>Wingdings 2</vt:lpstr>
      <vt:lpstr>Wingdings 3</vt:lpstr>
      <vt:lpstr>Concourse</vt:lpstr>
      <vt:lpstr>PowerPoint Presentation</vt:lpstr>
      <vt:lpstr>Today’s Goal’s</vt:lpstr>
      <vt:lpstr>The Groundwork of Worship</vt:lpstr>
      <vt:lpstr>Worship is …</vt:lpstr>
      <vt:lpstr>Worship and Prayer</vt:lpstr>
      <vt:lpstr>Prayer and Worship</vt:lpstr>
      <vt:lpstr>Prayer is Righteous</vt:lpstr>
      <vt:lpstr>Prayer Ascribes</vt:lpstr>
      <vt:lpstr>Prayer Acknowledges</vt:lpstr>
      <vt:lpstr>Prayer Ask’s</vt:lpstr>
      <vt:lpstr>Prayer Accepts</vt:lpstr>
      <vt:lpstr>Summary</vt:lpstr>
    </vt:vector>
  </TitlesOfParts>
  <Company>Maryland DHMH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Aids Administration Maryland</dc:creator>
  <cp:lastModifiedBy>Jhonathan Melvin Alivio</cp:lastModifiedBy>
  <cp:revision>258</cp:revision>
  <cp:lastPrinted>2001-06-13T13:02:25Z</cp:lastPrinted>
  <dcterms:created xsi:type="dcterms:W3CDTF">2001-05-29T17:13:35Z</dcterms:created>
  <dcterms:modified xsi:type="dcterms:W3CDTF">2020-03-10T08:35:00Z</dcterms:modified>
</cp:coreProperties>
</file>