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5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F2942F-649E-48F0-AB68-C29D8D76C7F1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8534400" cy="1600200"/>
          </a:xfrm>
        </p:spPr>
        <p:txBody>
          <a:bodyPr>
            <a:normAutofit/>
          </a:bodyPr>
          <a:lstStyle/>
          <a:p>
            <a:r>
              <a:rPr lang="en-US" sz="5000" b="1" dirty="0"/>
              <a:t>Acts 2:41-47  Hebrews 10:24-25</a:t>
            </a:r>
            <a:endParaRPr lang="en-US" sz="5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9728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It’s Because We’re A Family </a:t>
            </a:r>
            <a:br>
              <a:rPr lang="en-US" sz="6000" b="1" dirty="0"/>
            </a:br>
            <a:r>
              <a:rPr lang="en-US" sz="6000" b="1" dirty="0"/>
              <a:t>Your Church Family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10972800" cy="624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b="1" dirty="0"/>
              <a:t>It Means to Become a Christ Follower </a:t>
            </a:r>
          </a:p>
          <a:p>
            <a:pPr marL="514350" indent="-514350">
              <a:buNone/>
            </a:pPr>
            <a:r>
              <a:rPr lang="en-US" sz="5400" b="1" dirty="0"/>
              <a:t>	Luke 14:27</a:t>
            </a:r>
          </a:p>
          <a:p>
            <a:pPr marL="514350" indent="-514350">
              <a:buAutoNum type="arabicPeriod" startAt="2"/>
            </a:pPr>
            <a:r>
              <a:rPr lang="en-US" sz="5400" b="1" dirty="0"/>
              <a:t>It Means to Experience Authentic Fellowship      </a:t>
            </a:r>
          </a:p>
          <a:p>
            <a:pPr marL="514350" indent="-514350">
              <a:buNone/>
            </a:pPr>
            <a:r>
              <a:rPr lang="en-US" sz="5400" b="1" dirty="0"/>
              <a:t>	Hebrews 10:24</a:t>
            </a:r>
          </a:p>
          <a:p>
            <a:pPr lvl="0">
              <a:buNone/>
            </a:pPr>
            <a:r>
              <a:rPr lang="en-US" sz="2800" b="1" dirty="0"/>
              <a:t> </a:t>
            </a:r>
            <a:endParaRPr lang="en-US" sz="2800" dirty="0"/>
          </a:p>
          <a:p>
            <a:endParaRPr lang="en-US" sz="2800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10972800" cy="6248400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AutoNum type="arabicPeriod" startAt="3"/>
            </a:pPr>
            <a:r>
              <a:rPr lang="en-US" sz="13500" b="1" dirty="0"/>
              <a:t>It Means to be Faithful to the Fellowship     </a:t>
            </a:r>
          </a:p>
          <a:p>
            <a:pPr marL="514350" indent="-514350">
              <a:buNone/>
            </a:pPr>
            <a:r>
              <a:rPr lang="en-US" sz="13500" b="1" dirty="0"/>
              <a:t>	Hebrews 10:25</a:t>
            </a:r>
          </a:p>
          <a:p>
            <a:pPr marL="514350" indent="-514350">
              <a:buAutoNum type="arabicPeriod" startAt="4"/>
            </a:pPr>
            <a:r>
              <a:rPr lang="en-US" sz="13500" b="1" dirty="0"/>
              <a:t>It Means to Be Accountable to One Another     </a:t>
            </a:r>
          </a:p>
          <a:p>
            <a:pPr marL="514350" indent="-514350">
              <a:buNone/>
            </a:pPr>
            <a:r>
              <a:rPr lang="en-US" sz="13500" b="1" dirty="0"/>
              <a:t>	Acts 2:44-45</a:t>
            </a:r>
            <a:endParaRPr lang="en-US" sz="13500" dirty="0"/>
          </a:p>
          <a:p>
            <a:pPr lvl="0">
              <a:buNone/>
            </a:pPr>
            <a:r>
              <a:rPr lang="en-US" sz="2800" b="1" dirty="0"/>
              <a:t> </a:t>
            </a:r>
            <a:endParaRPr lang="en-US" sz="2800" dirty="0"/>
          </a:p>
          <a:p>
            <a:endParaRPr lang="en-US" sz="2800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33401"/>
            <a:ext cx="111252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Family Defined</a:t>
            </a:r>
          </a:p>
          <a:p>
            <a:r>
              <a:rPr lang="en-US" sz="5400" b="1" dirty="0"/>
              <a:t>Family in Scripture</a:t>
            </a:r>
          </a:p>
          <a:p>
            <a:r>
              <a:rPr lang="en-US" sz="5400" b="1" dirty="0"/>
              <a:t>Four Categories of Family </a:t>
            </a:r>
          </a:p>
          <a:p>
            <a:pPr lvl="1"/>
            <a:r>
              <a:rPr lang="en-US" sz="5200" i="1" dirty="0"/>
              <a:t>The Human family or the family of man</a:t>
            </a:r>
          </a:p>
          <a:p>
            <a:pPr lvl="1"/>
            <a:r>
              <a:rPr lang="en-US" sz="5400" i="1" dirty="0"/>
              <a:t>The “home” family, or your family of  origin</a:t>
            </a:r>
          </a:p>
          <a:p>
            <a:pPr lvl="1"/>
            <a:r>
              <a:rPr lang="en-US" sz="5400" i="1" dirty="0"/>
              <a:t>The heavenly family or the family of God</a:t>
            </a:r>
          </a:p>
          <a:p>
            <a:pPr lvl="1"/>
            <a:r>
              <a:rPr lang="en-US" sz="5400" i="1" dirty="0"/>
              <a:t>The “holy” family or your church family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E587-ED08-4342-9344-9DFF5A480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Acts 2:41-47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41"/>
            </a:pPr>
            <a:r>
              <a:rPr lang="en-US" sz="5400" dirty="0"/>
              <a:t>Then they that gladly received his word were baptized: and the same day there were added unto them about three thousand souls.</a:t>
            </a:r>
          </a:p>
        </p:txBody>
      </p:sp>
    </p:spTree>
    <p:extLst>
      <p:ext uri="{BB962C8B-B14F-4D97-AF65-F5344CB8AC3E}">
        <p14:creationId xmlns:p14="http://schemas.microsoft.com/office/powerpoint/2010/main" val="258723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28600"/>
            <a:ext cx="10363200" cy="64008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42"/>
            </a:pPr>
            <a:r>
              <a:rPr lang="en-US" sz="5400" dirty="0"/>
              <a:t>And they continued </a:t>
            </a:r>
            <a:r>
              <a:rPr lang="en-US" sz="5400" dirty="0" err="1"/>
              <a:t>stedfastly</a:t>
            </a:r>
            <a:r>
              <a:rPr lang="en-US" sz="5400" dirty="0"/>
              <a:t> in the apostles' doctrine and fellowship, and in breaking of bread, and in prayers.</a:t>
            </a:r>
          </a:p>
          <a:p>
            <a:pPr marL="914400" indent="-914400">
              <a:buSzPct val="100000"/>
              <a:buFont typeface="+mj-lt"/>
              <a:buAutoNum type="arabicParenR" startAt="42"/>
            </a:pPr>
            <a:r>
              <a:rPr lang="en-US" sz="5400" dirty="0"/>
              <a:t>And fear came upon every soul: and many wonders and signs were done by the apostles.</a:t>
            </a:r>
          </a:p>
        </p:txBody>
      </p:sp>
    </p:spTree>
    <p:extLst>
      <p:ext uri="{BB962C8B-B14F-4D97-AF65-F5344CB8AC3E}">
        <p14:creationId xmlns:p14="http://schemas.microsoft.com/office/powerpoint/2010/main" val="100622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28600"/>
            <a:ext cx="10363200" cy="64008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44"/>
            </a:pPr>
            <a:r>
              <a:rPr lang="en-US" sz="5400" dirty="0"/>
              <a:t>And all that believed were together, and had all things common;</a:t>
            </a:r>
          </a:p>
          <a:p>
            <a:pPr marL="914400" indent="-914400">
              <a:buSzPct val="100000"/>
              <a:buFont typeface="+mj-lt"/>
              <a:buAutoNum type="arabicParenR" startAt="44"/>
            </a:pPr>
            <a:r>
              <a:rPr lang="en-US" sz="5400" dirty="0"/>
              <a:t>And sold their possessions and goods, and parted them to all men, as every man had need.</a:t>
            </a:r>
          </a:p>
        </p:txBody>
      </p:sp>
    </p:spTree>
    <p:extLst>
      <p:ext uri="{BB962C8B-B14F-4D97-AF65-F5344CB8AC3E}">
        <p14:creationId xmlns:p14="http://schemas.microsoft.com/office/powerpoint/2010/main" val="408050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28600"/>
            <a:ext cx="10363200" cy="64008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46"/>
            </a:pPr>
            <a:r>
              <a:rPr lang="en-US" sz="5400" dirty="0"/>
              <a:t>And they, continuing daily with one accord in the temple, and breaking bread from house to house, did eat their meat with gladness and singleness of heart,</a:t>
            </a:r>
          </a:p>
        </p:txBody>
      </p:sp>
    </p:spTree>
    <p:extLst>
      <p:ext uri="{BB962C8B-B14F-4D97-AF65-F5344CB8AC3E}">
        <p14:creationId xmlns:p14="http://schemas.microsoft.com/office/powerpoint/2010/main" val="70889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228600"/>
            <a:ext cx="10363200" cy="6400800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47"/>
            </a:pPr>
            <a:r>
              <a:rPr lang="en-US" sz="5400" dirty="0"/>
              <a:t>Praising God, and having </a:t>
            </a:r>
            <a:r>
              <a:rPr lang="en-US" sz="5400" dirty="0" err="1"/>
              <a:t>favour</a:t>
            </a:r>
            <a:r>
              <a:rPr lang="en-US" sz="5400" dirty="0"/>
              <a:t> with all the people. And the Lord added to the church daily such as should be saved.</a:t>
            </a:r>
          </a:p>
        </p:txBody>
      </p:sp>
    </p:spTree>
    <p:extLst>
      <p:ext uri="{BB962C8B-B14F-4D97-AF65-F5344CB8AC3E}">
        <p14:creationId xmlns:p14="http://schemas.microsoft.com/office/powerpoint/2010/main" val="234326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E587-ED08-4342-9344-9DFF5A48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3703"/>
            <a:ext cx="10363200" cy="914400"/>
          </a:xfrm>
        </p:spPr>
        <p:txBody>
          <a:bodyPr>
            <a:normAutofit/>
          </a:bodyPr>
          <a:lstStyle/>
          <a:p>
            <a:r>
              <a:rPr lang="en-US" sz="5400" dirty="0"/>
              <a:t>Hebrews 10:24-25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EA1B-9046-4601-9063-5A621BE2F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11430000" cy="4792717"/>
          </a:xfrm>
        </p:spPr>
        <p:txBody>
          <a:bodyPr>
            <a:noAutofit/>
          </a:bodyPr>
          <a:lstStyle/>
          <a:p>
            <a:pPr marL="914400" indent="-914400">
              <a:buSzPct val="100000"/>
              <a:buFont typeface="+mj-lt"/>
              <a:buAutoNum type="arabicParenR" startAt="24"/>
            </a:pPr>
            <a:r>
              <a:rPr lang="en-US" sz="5400" dirty="0"/>
              <a:t>And let us consider one another to provoke unto love and to good works:</a:t>
            </a:r>
          </a:p>
          <a:p>
            <a:pPr marL="914400" indent="-914400">
              <a:buSzPct val="100000"/>
              <a:buFont typeface="+mj-lt"/>
              <a:buAutoNum type="arabicParenR" startAt="24"/>
            </a:pPr>
            <a:r>
              <a:rPr lang="en-US" sz="5400" dirty="0"/>
              <a:t>Not forsaking the assembling of ourselves together, as the manner of some is; but exhorting one another: and so much the more, as ye see the day approaching.</a:t>
            </a:r>
          </a:p>
        </p:txBody>
      </p:sp>
    </p:spTree>
    <p:extLst>
      <p:ext uri="{BB962C8B-B14F-4D97-AF65-F5344CB8AC3E}">
        <p14:creationId xmlns:p14="http://schemas.microsoft.com/office/powerpoint/2010/main" val="19292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33400"/>
            <a:ext cx="10972800" cy="5791200"/>
          </a:xfrm>
        </p:spPr>
        <p:txBody>
          <a:bodyPr>
            <a:normAutofit/>
          </a:bodyPr>
          <a:lstStyle/>
          <a:p>
            <a:pPr lvl="0"/>
            <a:r>
              <a:rPr lang="en-US" sz="5400" b="1" i="1" dirty="0"/>
              <a:t>They recorded their names on a roll</a:t>
            </a:r>
          </a:p>
          <a:p>
            <a:pPr lvl="0"/>
            <a:r>
              <a:rPr lang="en-US" sz="5400" b="1" i="1" dirty="0"/>
              <a:t>They added to this body of believers</a:t>
            </a:r>
          </a:p>
          <a:p>
            <a:pPr lvl="0"/>
            <a:r>
              <a:rPr lang="en-US" sz="5400" b="1" i="1" dirty="0"/>
              <a:t>They became a family of faith</a:t>
            </a:r>
          </a:p>
          <a:p>
            <a:pPr lvl="0"/>
            <a:r>
              <a:rPr lang="en-US" sz="5400" b="1" i="1" dirty="0"/>
              <a:t>They became accountable to one another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306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Franklin Gothic Book</vt:lpstr>
      <vt:lpstr>Perpetua</vt:lpstr>
      <vt:lpstr>Wingdings 2</vt:lpstr>
      <vt:lpstr>Equity</vt:lpstr>
      <vt:lpstr>It’s Because We’re A Family  Your Church Family </vt:lpstr>
      <vt:lpstr>PowerPoint Presentation</vt:lpstr>
      <vt:lpstr>Acts 2:41-47 (KJV)</vt:lpstr>
      <vt:lpstr>PowerPoint Presentation</vt:lpstr>
      <vt:lpstr>PowerPoint Presentation</vt:lpstr>
      <vt:lpstr>PowerPoint Presentation</vt:lpstr>
      <vt:lpstr>PowerPoint Presentation</vt:lpstr>
      <vt:lpstr>Hebrews 10:24-25 (KJV)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“Holy” Family or Your Church Family</dc:title>
  <dc:creator>Paul Young</dc:creator>
  <cp:lastModifiedBy>Young, Joel</cp:lastModifiedBy>
  <cp:revision>6</cp:revision>
  <dcterms:created xsi:type="dcterms:W3CDTF">2010-06-09T16:33:47Z</dcterms:created>
  <dcterms:modified xsi:type="dcterms:W3CDTF">2019-01-27T15:57:48Z</dcterms:modified>
</cp:coreProperties>
</file>