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handoutMasterIdLst>
    <p:handoutMasterId r:id="rId27"/>
  </p:handoutMasterIdLst>
  <p:sldIdLst>
    <p:sldId id="256" r:id="rId2"/>
    <p:sldId id="508" r:id="rId3"/>
    <p:sldId id="509" r:id="rId4"/>
    <p:sldId id="507" r:id="rId5"/>
    <p:sldId id="510" r:id="rId6"/>
    <p:sldId id="530" r:id="rId7"/>
    <p:sldId id="511" r:id="rId8"/>
    <p:sldId id="489" r:id="rId9"/>
    <p:sldId id="512" r:id="rId10"/>
    <p:sldId id="513" r:id="rId11"/>
    <p:sldId id="514" r:id="rId12"/>
    <p:sldId id="515" r:id="rId13"/>
    <p:sldId id="516" r:id="rId14"/>
    <p:sldId id="540" r:id="rId15"/>
    <p:sldId id="504" r:id="rId16"/>
    <p:sldId id="539" r:id="rId17"/>
    <p:sldId id="534" r:id="rId18"/>
    <p:sldId id="528" r:id="rId19"/>
    <p:sldId id="494" r:id="rId20"/>
    <p:sldId id="491" r:id="rId21"/>
    <p:sldId id="506" r:id="rId22"/>
    <p:sldId id="324" r:id="rId23"/>
    <p:sldId id="488" r:id="rId24"/>
    <p:sldId id="531" r:id="rId25"/>
  </p:sldIdLst>
  <p:sldSz cx="9144000" cy="6858000" type="screen4x3"/>
  <p:notesSz cx="6858000" cy="2133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4C5"/>
    <a:srgbClr val="E08D3E"/>
    <a:srgbClr val="4BA6DF"/>
    <a:srgbClr val="7F7F7F"/>
    <a:srgbClr val="2355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551" autoAdjust="0"/>
    <p:restoredTop sz="66289" autoAdjust="0"/>
  </p:normalViewPr>
  <p:slideViewPr>
    <p:cSldViewPr snapToGrid="0">
      <p:cViewPr varScale="1">
        <p:scale>
          <a:sx n="35" d="100"/>
          <a:sy n="35" d="100"/>
        </p:scale>
        <p:origin x="154" y="38"/>
      </p:cViewPr>
      <p:guideLst/>
    </p:cSldViewPr>
  </p:slideViewPr>
  <p:notesTextViewPr>
    <p:cViewPr>
      <p:scale>
        <a:sx n="1" d="1"/>
        <a:sy n="1" d="1"/>
      </p:scale>
      <p:origin x="0" y="0"/>
    </p:cViewPr>
  </p:notesTextViewPr>
  <p:sorterViewPr>
    <p:cViewPr>
      <p:scale>
        <a:sx n="100" d="100"/>
        <a:sy n="100" d="100"/>
      </p:scale>
      <p:origin x="0" y="-44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_rels/data3.xml.rels><?xml version="1.0" encoding="UTF-8" standalone="yes"?>
<Relationships xmlns="http://schemas.openxmlformats.org/package/2006/relationships"><Relationship Id="rId3" Type="http://schemas.openxmlformats.org/officeDocument/2006/relationships/hyperlink" Target="http://www.ahima.org/certification/exams?tabid=specialty" TargetMode="External"/><Relationship Id="rId2" Type="http://schemas.openxmlformats.org/officeDocument/2006/relationships/hyperlink" Target="http://www.ahima.org/certification/exams?tabid=coding" TargetMode="External"/><Relationship Id="rId1" Type="http://schemas.openxmlformats.org/officeDocument/2006/relationships/hyperlink" Target="http://www.ahima.org/certification/exams?tabid=him"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40A43C-C863-4DB8-A289-EC9CE5D6C74A}"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US"/>
        </a:p>
      </dgm:t>
    </dgm:pt>
    <dgm:pt modelId="{453C018D-CFE5-4FBF-A650-BD66C3E27387}">
      <dgm:prSet phldrT="[Text]"/>
      <dgm:spPr/>
      <dgm:t>
        <a:bodyPr/>
        <a:lstStyle/>
        <a:p>
          <a:r>
            <a:rPr lang="en-US"/>
            <a:t>SMEs</a:t>
          </a:r>
        </a:p>
      </dgm:t>
    </dgm:pt>
    <dgm:pt modelId="{A015518A-AE42-4156-AA35-2E174D65B30F}" type="parTrans" cxnId="{09FCADB1-A728-46F7-AE4A-E726058284D6}">
      <dgm:prSet/>
      <dgm:spPr/>
      <dgm:t>
        <a:bodyPr/>
        <a:lstStyle/>
        <a:p>
          <a:endParaRPr lang="en-US"/>
        </a:p>
      </dgm:t>
    </dgm:pt>
    <dgm:pt modelId="{10B9A97D-1956-47E7-9C63-7894029EA620}" type="sibTrans" cxnId="{09FCADB1-A728-46F7-AE4A-E726058284D6}">
      <dgm:prSet/>
      <dgm:spPr/>
      <dgm:t>
        <a:bodyPr/>
        <a:lstStyle/>
        <a:p>
          <a:endParaRPr lang="en-US"/>
        </a:p>
      </dgm:t>
    </dgm:pt>
    <dgm:pt modelId="{FA3CDC68-77E0-47CF-9806-A3CC65213DE9}">
      <dgm:prSet phldrT="[Text]"/>
      <dgm:spPr/>
      <dgm:t>
        <a:bodyPr/>
        <a:lstStyle/>
        <a:p>
          <a:r>
            <a:rPr lang="en-US"/>
            <a:t>Tasks and duties performed</a:t>
          </a:r>
        </a:p>
      </dgm:t>
    </dgm:pt>
    <dgm:pt modelId="{446A69D6-A4E7-40EA-8619-94DB44F63867}" type="parTrans" cxnId="{AAE240C7-3595-43CE-8469-8583D174463C}">
      <dgm:prSet/>
      <dgm:spPr/>
      <dgm:t>
        <a:bodyPr/>
        <a:lstStyle/>
        <a:p>
          <a:endParaRPr lang="en-US"/>
        </a:p>
      </dgm:t>
    </dgm:pt>
    <dgm:pt modelId="{3D1F5430-F1E4-4058-8E9A-3AD48009F247}" type="sibTrans" cxnId="{AAE240C7-3595-43CE-8469-8583D174463C}">
      <dgm:prSet/>
      <dgm:spPr/>
      <dgm:t>
        <a:bodyPr/>
        <a:lstStyle/>
        <a:p>
          <a:endParaRPr lang="en-US"/>
        </a:p>
      </dgm:t>
    </dgm:pt>
    <dgm:pt modelId="{E4F6CFBD-D5BE-4E2C-8963-E13CD62CDDA8}">
      <dgm:prSet phldrT="[Text]"/>
      <dgm:spPr/>
      <dgm:t>
        <a:bodyPr/>
        <a:lstStyle/>
        <a:p>
          <a:r>
            <a:rPr lang="en-US"/>
            <a:t>Skills required</a:t>
          </a:r>
        </a:p>
      </dgm:t>
    </dgm:pt>
    <dgm:pt modelId="{AD226839-2AEA-4385-9CA1-B87E2D8CC64F}" type="parTrans" cxnId="{A72C5E33-09EB-40E0-807D-556BCB0C1AE5}">
      <dgm:prSet/>
      <dgm:spPr/>
      <dgm:t>
        <a:bodyPr/>
        <a:lstStyle/>
        <a:p>
          <a:endParaRPr lang="en-US"/>
        </a:p>
      </dgm:t>
    </dgm:pt>
    <dgm:pt modelId="{012A2DCC-CD63-4AC5-8F73-B71367298BE2}" type="sibTrans" cxnId="{A72C5E33-09EB-40E0-807D-556BCB0C1AE5}">
      <dgm:prSet/>
      <dgm:spPr/>
      <dgm:t>
        <a:bodyPr/>
        <a:lstStyle/>
        <a:p>
          <a:endParaRPr lang="en-US"/>
        </a:p>
      </dgm:t>
    </dgm:pt>
    <dgm:pt modelId="{244ECBEF-B1F0-45C1-BFB7-17EFD1035AB9}">
      <dgm:prSet phldrT="[Text]"/>
      <dgm:spPr/>
      <dgm:t>
        <a:bodyPr/>
        <a:lstStyle/>
        <a:p>
          <a:r>
            <a:rPr lang="en-US" dirty="0"/>
            <a:t>Credential/Certification</a:t>
          </a:r>
        </a:p>
      </dgm:t>
    </dgm:pt>
    <dgm:pt modelId="{02CDAE3B-5EC1-453A-9AF2-3822A6D8C7B3}" type="parTrans" cxnId="{3B94D535-B7CC-43A9-97D9-1C2484F6DA66}">
      <dgm:prSet/>
      <dgm:spPr/>
      <dgm:t>
        <a:bodyPr/>
        <a:lstStyle/>
        <a:p>
          <a:endParaRPr lang="en-US"/>
        </a:p>
      </dgm:t>
    </dgm:pt>
    <dgm:pt modelId="{A6C292EB-11BA-4687-8BAE-4C3539731CA9}" type="sibTrans" cxnId="{3B94D535-B7CC-43A9-97D9-1C2484F6DA66}">
      <dgm:prSet/>
      <dgm:spPr/>
      <dgm:t>
        <a:bodyPr/>
        <a:lstStyle/>
        <a:p>
          <a:endParaRPr lang="en-US"/>
        </a:p>
      </dgm:t>
    </dgm:pt>
    <dgm:pt modelId="{3EB0EA10-2D48-4894-932C-8D67AA32AA0E}">
      <dgm:prSet phldrT="[Text]"/>
      <dgm:spPr/>
      <dgm:t>
        <a:bodyPr/>
        <a:lstStyle/>
        <a:p>
          <a:r>
            <a:rPr lang="en-US"/>
            <a:t>Update to ensure industry relevance</a:t>
          </a:r>
        </a:p>
      </dgm:t>
    </dgm:pt>
    <dgm:pt modelId="{67329E32-85D7-4290-A794-FC35A3918355}" type="parTrans" cxnId="{1A8349BF-C0E1-4902-ABCB-4EA2CF2F8B02}">
      <dgm:prSet/>
      <dgm:spPr/>
      <dgm:t>
        <a:bodyPr/>
        <a:lstStyle/>
        <a:p>
          <a:endParaRPr lang="en-US"/>
        </a:p>
      </dgm:t>
    </dgm:pt>
    <dgm:pt modelId="{9483C4E2-92C9-4165-BE59-9B1934967879}" type="sibTrans" cxnId="{1A8349BF-C0E1-4902-ABCB-4EA2CF2F8B02}">
      <dgm:prSet/>
      <dgm:spPr/>
      <dgm:t>
        <a:bodyPr/>
        <a:lstStyle/>
        <a:p>
          <a:endParaRPr lang="en-US"/>
        </a:p>
      </dgm:t>
    </dgm:pt>
    <dgm:pt modelId="{CC46C60F-1887-4255-9691-DF6453E12E9F}">
      <dgm:prSet phldrT="[Text]"/>
      <dgm:spPr/>
      <dgm:t>
        <a:bodyPr/>
        <a:lstStyle/>
        <a:p>
          <a:r>
            <a:rPr lang="en-US"/>
            <a:t>Map to competencies</a:t>
          </a:r>
        </a:p>
      </dgm:t>
    </dgm:pt>
    <dgm:pt modelId="{127626F6-D755-41D7-8862-C4AA35B94F4C}" type="parTrans" cxnId="{6806FDD7-AF22-4427-81D5-FB9748E06D1D}">
      <dgm:prSet/>
      <dgm:spPr/>
      <dgm:t>
        <a:bodyPr/>
        <a:lstStyle/>
        <a:p>
          <a:endParaRPr lang="en-US"/>
        </a:p>
      </dgm:t>
    </dgm:pt>
    <dgm:pt modelId="{F65F23E6-1C25-4951-8762-33DEF2016B13}" type="sibTrans" cxnId="{6806FDD7-AF22-4427-81D5-FB9748E06D1D}">
      <dgm:prSet/>
      <dgm:spPr/>
      <dgm:t>
        <a:bodyPr/>
        <a:lstStyle/>
        <a:p>
          <a:endParaRPr lang="en-US"/>
        </a:p>
      </dgm:t>
    </dgm:pt>
    <dgm:pt modelId="{E891A40D-6D91-4D89-93B0-F4EDEA17319E}">
      <dgm:prSet phldrT="[Text]"/>
      <dgm:spPr/>
      <dgm:t>
        <a:bodyPr/>
        <a:lstStyle/>
        <a:p>
          <a:r>
            <a:rPr lang="en-US"/>
            <a:t>Exam Preparation</a:t>
          </a:r>
        </a:p>
      </dgm:t>
    </dgm:pt>
    <dgm:pt modelId="{697545B8-BE21-45A9-95DC-550AEECB7A3D}" type="parTrans" cxnId="{772A626F-4C17-4109-9A81-3C49C842AC09}">
      <dgm:prSet/>
      <dgm:spPr/>
      <dgm:t>
        <a:bodyPr/>
        <a:lstStyle/>
        <a:p>
          <a:endParaRPr lang="en-US"/>
        </a:p>
      </dgm:t>
    </dgm:pt>
    <dgm:pt modelId="{7299BFE1-DD44-4F88-A9A1-C05CD11D282A}" type="sibTrans" cxnId="{772A626F-4C17-4109-9A81-3C49C842AC09}">
      <dgm:prSet/>
      <dgm:spPr/>
      <dgm:t>
        <a:bodyPr/>
        <a:lstStyle/>
        <a:p>
          <a:endParaRPr lang="en-US"/>
        </a:p>
      </dgm:t>
    </dgm:pt>
    <dgm:pt modelId="{A438D613-17E7-4EAA-9F3E-0040C137AC7E}">
      <dgm:prSet phldrT="[Text]"/>
      <dgm:spPr/>
      <dgm:t>
        <a:bodyPr/>
        <a:lstStyle/>
        <a:p>
          <a:r>
            <a:rPr lang="en-US"/>
            <a:t>Exam Development Committee </a:t>
          </a:r>
        </a:p>
      </dgm:t>
    </dgm:pt>
    <dgm:pt modelId="{30240A18-D07B-4192-A5EA-352D4D4F964D}" type="parTrans" cxnId="{D46C0E73-572E-436E-975C-E5ACD297881C}">
      <dgm:prSet/>
      <dgm:spPr/>
      <dgm:t>
        <a:bodyPr/>
        <a:lstStyle/>
        <a:p>
          <a:endParaRPr lang="en-US"/>
        </a:p>
      </dgm:t>
    </dgm:pt>
    <dgm:pt modelId="{2059D941-6DC1-4B89-AA7E-57AB96E4BD8A}" type="sibTrans" cxnId="{D46C0E73-572E-436E-975C-E5ACD297881C}">
      <dgm:prSet/>
      <dgm:spPr/>
      <dgm:t>
        <a:bodyPr/>
        <a:lstStyle/>
        <a:p>
          <a:endParaRPr lang="en-US"/>
        </a:p>
      </dgm:t>
    </dgm:pt>
    <dgm:pt modelId="{576C2138-5A3B-429C-A0BA-ABCFC8B654B2}">
      <dgm:prSet phldrT="[Text]"/>
      <dgm:spPr/>
      <dgm:t>
        <a:bodyPr/>
        <a:lstStyle/>
        <a:p>
          <a:r>
            <a:rPr lang="en-US"/>
            <a:t>Item Writers</a:t>
          </a:r>
        </a:p>
      </dgm:t>
    </dgm:pt>
    <dgm:pt modelId="{745DA395-6A62-4285-B375-572F78C5C63A}" type="parTrans" cxnId="{D96BC5DD-8DB3-4A80-BA4C-D1C795914AA1}">
      <dgm:prSet/>
      <dgm:spPr/>
      <dgm:t>
        <a:bodyPr/>
        <a:lstStyle/>
        <a:p>
          <a:endParaRPr lang="en-US"/>
        </a:p>
      </dgm:t>
    </dgm:pt>
    <dgm:pt modelId="{9E413498-D77D-4B12-B9F3-E0D4C4A08EA9}" type="sibTrans" cxnId="{D96BC5DD-8DB3-4A80-BA4C-D1C795914AA1}">
      <dgm:prSet/>
      <dgm:spPr/>
      <dgm:t>
        <a:bodyPr/>
        <a:lstStyle/>
        <a:p>
          <a:endParaRPr lang="en-US"/>
        </a:p>
      </dgm:t>
    </dgm:pt>
    <dgm:pt modelId="{17B1A649-5405-46CF-A45E-17CF047506CA}" type="pres">
      <dgm:prSet presAssocID="{B140A43C-C863-4DB8-A289-EC9CE5D6C74A}" presName="Name0" presStyleCnt="0">
        <dgm:presLayoutVars>
          <dgm:chMax val="7"/>
          <dgm:dir/>
          <dgm:animLvl val="lvl"/>
          <dgm:resizeHandles val="exact"/>
        </dgm:presLayoutVars>
      </dgm:prSet>
      <dgm:spPr/>
      <dgm:t>
        <a:bodyPr/>
        <a:lstStyle/>
        <a:p>
          <a:endParaRPr lang="en-US"/>
        </a:p>
      </dgm:t>
    </dgm:pt>
    <dgm:pt modelId="{69CBE489-AC29-48AB-9C5C-885B1373825C}" type="pres">
      <dgm:prSet presAssocID="{453C018D-CFE5-4FBF-A650-BD66C3E27387}" presName="circle1" presStyleLbl="node1" presStyleIdx="0" presStyleCnt="3"/>
      <dgm:spPr>
        <a:solidFill>
          <a:srgbClr val="00B050"/>
        </a:solidFill>
      </dgm:spPr>
    </dgm:pt>
    <dgm:pt modelId="{D6C777C3-783A-4CC5-B3CE-677CE8BAFCEC}" type="pres">
      <dgm:prSet presAssocID="{453C018D-CFE5-4FBF-A650-BD66C3E27387}" presName="space" presStyleCnt="0"/>
      <dgm:spPr/>
    </dgm:pt>
    <dgm:pt modelId="{755D785C-E4B4-4502-8732-4F51460E4263}" type="pres">
      <dgm:prSet presAssocID="{453C018D-CFE5-4FBF-A650-BD66C3E27387}" presName="rect1" presStyleLbl="alignAcc1" presStyleIdx="0" presStyleCnt="3"/>
      <dgm:spPr/>
      <dgm:t>
        <a:bodyPr/>
        <a:lstStyle/>
        <a:p>
          <a:endParaRPr lang="en-US"/>
        </a:p>
      </dgm:t>
    </dgm:pt>
    <dgm:pt modelId="{F5CC414F-A23B-439E-B9E7-A99801D37A6C}" type="pres">
      <dgm:prSet presAssocID="{244ECBEF-B1F0-45C1-BFB7-17EFD1035AB9}" presName="vertSpace2" presStyleLbl="node1" presStyleIdx="0" presStyleCnt="3"/>
      <dgm:spPr/>
    </dgm:pt>
    <dgm:pt modelId="{4B3FB5B8-DB6D-41C7-9E20-286E1DA0B547}" type="pres">
      <dgm:prSet presAssocID="{244ECBEF-B1F0-45C1-BFB7-17EFD1035AB9}" presName="circle2" presStyleLbl="node1" presStyleIdx="1" presStyleCnt="3"/>
      <dgm:spPr>
        <a:solidFill>
          <a:srgbClr val="0070C0"/>
        </a:solidFill>
      </dgm:spPr>
    </dgm:pt>
    <dgm:pt modelId="{B149652D-ADB2-4106-BEE8-B152DB8828BE}" type="pres">
      <dgm:prSet presAssocID="{244ECBEF-B1F0-45C1-BFB7-17EFD1035AB9}" presName="rect2" presStyleLbl="alignAcc1" presStyleIdx="1" presStyleCnt="3"/>
      <dgm:spPr/>
      <dgm:t>
        <a:bodyPr/>
        <a:lstStyle/>
        <a:p>
          <a:endParaRPr lang="en-US"/>
        </a:p>
      </dgm:t>
    </dgm:pt>
    <dgm:pt modelId="{451F0A78-19DF-4189-8424-CE494ECCF778}" type="pres">
      <dgm:prSet presAssocID="{E891A40D-6D91-4D89-93B0-F4EDEA17319E}" presName="vertSpace3" presStyleLbl="node1" presStyleIdx="1" presStyleCnt="3"/>
      <dgm:spPr/>
    </dgm:pt>
    <dgm:pt modelId="{0F36E0C3-5AC7-4515-85DE-96CF8E9C04A1}" type="pres">
      <dgm:prSet presAssocID="{E891A40D-6D91-4D89-93B0-F4EDEA17319E}" presName="circle3" presStyleLbl="node1" presStyleIdx="2" presStyleCnt="3"/>
      <dgm:spPr>
        <a:solidFill>
          <a:srgbClr val="7030A0"/>
        </a:solidFill>
      </dgm:spPr>
    </dgm:pt>
    <dgm:pt modelId="{321A5945-D841-48B6-8B22-4689A89A99C2}" type="pres">
      <dgm:prSet presAssocID="{E891A40D-6D91-4D89-93B0-F4EDEA17319E}" presName="rect3" presStyleLbl="alignAcc1" presStyleIdx="2" presStyleCnt="3"/>
      <dgm:spPr/>
      <dgm:t>
        <a:bodyPr/>
        <a:lstStyle/>
        <a:p>
          <a:endParaRPr lang="en-US"/>
        </a:p>
      </dgm:t>
    </dgm:pt>
    <dgm:pt modelId="{91C8A8E7-1B93-4831-A6AB-A4D174862E11}" type="pres">
      <dgm:prSet presAssocID="{453C018D-CFE5-4FBF-A650-BD66C3E27387}" presName="rect1ParTx" presStyleLbl="alignAcc1" presStyleIdx="2" presStyleCnt="3">
        <dgm:presLayoutVars>
          <dgm:chMax val="1"/>
          <dgm:bulletEnabled val="1"/>
        </dgm:presLayoutVars>
      </dgm:prSet>
      <dgm:spPr/>
      <dgm:t>
        <a:bodyPr/>
        <a:lstStyle/>
        <a:p>
          <a:endParaRPr lang="en-US"/>
        </a:p>
      </dgm:t>
    </dgm:pt>
    <dgm:pt modelId="{EFE479BF-0D0F-462E-B5EE-DA175D409DE6}" type="pres">
      <dgm:prSet presAssocID="{453C018D-CFE5-4FBF-A650-BD66C3E27387}" presName="rect1ChTx" presStyleLbl="alignAcc1" presStyleIdx="2" presStyleCnt="3">
        <dgm:presLayoutVars>
          <dgm:bulletEnabled val="1"/>
        </dgm:presLayoutVars>
      </dgm:prSet>
      <dgm:spPr/>
      <dgm:t>
        <a:bodyPr/>
        <a:lstStyle/>
        <a:p>
          <a:endParaRPr lang="en-US"/>
        </a:p>
      </dgm:t>
    </dgm:pt>
    <dgm:pt modelId="{B5C7C6B0-CDD8-42BF-B854-AE38CD87578C}" type="pres">
      <dgm:prSet presAssocID="{244ECBEF-B1F0-45C1-BFB7-17EFD1035AB9}" presName="rect2ParTx" presStyleLbl="alignAcc1" presStyleIdx="2" presStyleCnt="3">
        <dgm:presLayoutVars>
          <dgm:chMax val="1"/>
          <dgm:bulletEnabled val="1"/>
        </dgm:presLayoutVars>
      </dgm:prSet>
      <dgm:spPr/>
      <dgm:t>
        <a:bodyPr/>
        <a:lstStyle/>
        <a:p>
          <a:endParaRPr lang="en-US"/>
        </a:p>
      </dgm:t>
    </dgm:pt>
    <dgm:pt modelId="{30EDF958-1D1A-4C3E-B19F-C78066150B8D}" type="pres">
      <dgm:prSet presAssocID="{244ECBEF-B1F0-45C1-BFB7-17EFD1035AB9}" presName="rect2ChTx" presStyleLbl="alignAcc1" presStyleIdx="2" presStyleCnt="3">
        <dgm:presLayoutVars>
          <dgm:bulletEnabled val="1"/>
        </dgm:presLayoutVars>
      </dgm:prSet>
      <dgm:spPr/>
      <dgm:t>
        <a:bodyPr/>
        <a:lstStyle/>
        <a:p>
          <a:endParaRPr lang="en-US"/>
        </a:p>
      </dgm:t>
    </dgm:pt>
    <dgm:pt modelId="{193E3AE7-F050-496D-9088-0D7021AC93F7}" type="pres">
      <dgm:prSet presAssocID="{E891A40D-6D91-4D89-93B0-F4EDEA17319E}" presName="rect3ParTx" presStyleLbl="alignAcc1" presStyleIdx="2" presStyleCnt="3">
        <dgm:presLayoutVars>
          <dgm:chMax val="1"/>
          <dgm:bulletEnabled val="1"/>
        </dgm:presLayoutVars>
      </dgm:prSet>
      <dgm:spPr/>
      <dgm:t>
        <a:bodyPr/>
        <a:lstStyle/>
        <a:p>
          <a:endParaRPr lang="en-US"/>
        </a:p>
      </dgm:t>
    </dgm:pt>
    <dgm:pt modelId="{6400FF4D-0490-4B6E-8F70-24138028D64D}" type="pres">
      <dgm:prSet presAssocID="{E891A40D-6D91-4D89-93B0-F4EDEA17319E}" presName="rect3ChTx" presStyleLbl="alignAcc1" presStyleIdx="2" presStyleCnt="3">
        <dgm:presLayoutVars>
          <dgm:bulletEnabled val="1"/>
        </dgm:presLayoutVars>
      </dgm:prSet>
      <dgm:spPr/>
      <dgm:t>
        <a:bodyPr/>
        <a:lstStyle/>
        <a:p>
          <a:endParaRPr lang="en-US"/>
        </a:p>
      </dgm:t>
    </dgm:pt>
  </dgm:ptLst>
  <dgm:cxnLst>
    <dgm:cxn modelId="{F49868B1-C229-4133-826A-37C34FBAF6D2}" type="presOf" srcId="{576C2138-5A3B-429C-A0BA-ABCFC8B654B2}" destId="{6400FF4D-0490-4B6E-8F70-24138028D64D}" srcOrd="0" destOrd="1" presId="urn:microsoft.com/office/officeart/2005/8/layout/target3"/>
    <dgm:cxn modelId="{AAE240C7-3595-43CE-8469-8583D174463C}" srcId="{453C018D-CFE5-4FBF-A650-BD66C3E27387}" destId="{FA3CDC68-77E0-47CF-9806-A3CC65213DE9}" srcOrd="0" destOrd="0" parTransId="{446A69D6-A4E7-40EA-8619-94DB44F63867}" sibTransId="{3D1F5430-F1E4-4058-8E9A-3AD48009F247}"/>
    <dgm:cxn modelId="{87B2CF37-D91A-494A-B1FC-0289B3335E03}" type="presOf" srcId="{E891A40D-6D91-4D89-93B0-F4EDEA17319E}" destId="{321A5945-D841-48B6-8B22-4689A89A99C2}" srcOrd="0" destOrd="0" presId="urn:microsoft.com/office/officeart/2005/8/layout/target3"/>
    <dgm:cxn modelId="{3B94D535-B7CC-43A9-97D9-1C2484F6DA66}" srcId="{B140A43C-C863-4DB8-A289-EC9CE5D6C74A}" destId="{244ECBEF-B1F0-45C1-BFB7-17EFD1035AB9}" srcOrd="1" destOrd="0" parTransId="{02CDAE3B-5EC1-453A-9AF2-3822A6D8C7B3}" sibTransId="{A6C292EB-11BA-4687-8BAE-4C3539731CA9}"/>
    <dgm:cxn modelId="{BF6CBC10-35E0-4E4C-96BF-034806FD242F}" type="presOf" srcId="{E4F6CFBD-D5BE-4E2C-8963-E13CD62CDDA8}" destId="{EFE479BF-0D0F-462E-B5EE-DA175D409DE6}" srcOrd="0" destOrd="1" presId="urn:microsoft.com/office/officeart/2005/8/layout/target3"/>
    <dgm:cxn modelId="{D522D975-63BE-4247-991D-AE3434913766}" type="presOf" srcId="{A438D613-17E7-4EAA-9F3E-0040C137AC7E}" destId="{6400FF4D-0490-4B6E-8F70-24138028D64D}" srcOrd="0" destOrd="0" presId="urn:microsoft.com/office/officeart/2005/8/layout/target3"/>
    <dgm:cxn modelId="{F7F0B913-9F1F-4D29-B03A-BDB6CC91DE5B}" type="presOf" srcId="{B140A43C-C863-4DB8-A289-EC9CE5D6C74A}" destId="{17B1A649-5405-46CF-A45E-17CF047506CA}" srcOrd="0" destOrd="0" presId="urn:microsoft.com/office/officeart/2005/8/layout/target3"/>
    <dgm:cxn modelId="{1A8349BF-C0E1-4902-ABCB-4EA2CF2F8B02}" srcId="{244ECBEF-B1F0-45C1-BFB7-17EFD1035AB9}" destId="{3EB0EA10-2D48-4894-932C-8D67AA32AA0E}" srcOrd="0" destOrd="0" parTransId="{67329E32-85D7-4290-A794-FC35A3918355}" sibTransId="{9483C4E2-92C9-4165-BE59-9B1934967879}"/>
    <dgm:cxn modelId="{BD0B6A15-FB18-45F8-B953-0359D9F9FB4E}" type="presOf" srcId="{3EB0EA10-2D48-4894-932C-8D67AA32AA0E}" destId="{30EDF958-1D1A-4C3E-B19F-C78066150B8D}" srcOrd="0" destOrd="0" presId="urn:microsoft.com/office/officeart/2005/8/layout/target3"/>
    <dgm:cxn modelId="{6806FDD7-AF22-4427-81D5-FB9748E06D1D}" srcId="{244ECBEF-B1F0-45C1-BFB7-17EFD1035AB9}" destId="{CC46C60F-1887-4255-9691-DF6453E12E9F}" srcOrd="1" destOrd="0" parTransId="{127626F6-D755-41D7-8862-C4AA35B94F4C}" sibTransId="{F65F23E6-1C25-4951-8762-33DEF2016B13}"/>
    <dgm:cxn modelId="{D96BC5DD-8DB3-4A80-BA4C-D1C795914AA1}" srcId="{E891A40D-6D91-4D89-93B0-F4EDEA17319E}" destId="{576C2138-5A3B-429C-A0BA-ABCFC8B654B2}" srcOrd="1" destOrd="0" parTransId="{745DA395-6A62-4285-B375-572F78C5C63A}" sibTransId="{9E413498-D77D-4B12-B9F3-E0D4C4A08EA9}"/>
    <dgm:cxn modelId="{F11DE237-E4C6-4B43-A870-FF0E4CF37D1E}" type="presOf" srcId="{453C018D-CFE5-4FBF-A650-BD66C3E27387}" destId="{755D785C-E4B4-4502-8732-4F51460E4263}" srcOrd="0" destOrd="0" presId="urn:microsoft.com/office/officeart/2005/8/layout/target3"/>
    <dgm:cxn modelId="{D46C0E73-572E-436E-975C-E5ACD297881C}" srcId="{E891A40D-6D91-4D89-93B0-F4EDEA17319E}" destId="{A438D613-17E7-4EAA-9F3E-0040C137AC7E}" srcOrd="0" destOrd="0" parTransId="{30240A18-D07B-4192-A5EA-352D4D4F964D}" sibTransId="{2059D941-6DC1-4B89-AA7E-57AB96E4BD8A}"/>
    <dgm:cxn modelId="{213C917E-D990-4EBD-A5C8-DC90F62187C4}" type="presOf" srcId="{FA3CDC68-77E0-47CF-9806-A3CC65213DE9}" destId="{EFE479BF-0D0F-462E-B5EE-DA175D409DE6}" srcOrd="0" destOrd="0" presId="urn:microsoft.com/office/officeart/2005/8/layout/target3"/>
    <dgm:cxn modelId="{9827D533-F155-4284-9D5E-203E25A8555E}" type="presOf" srcId="{244ECBEF-B1F0-45C1-BFB7-17EFD1035AB9}" destId="{B5C7C6B0-CDD8-42BF-B854-AE38CD87578C}" srcOrd="1" destOrd="0" presId="urn:microsoft.com/office/officeart/2005/8/layout/target3"/>
    <dgm:cxn modelId="{EA23F412-4D6D-4FDF-9150-A1120582A8C1}" type="presOf" srcId="{453C018D-CFE5-4FBF-A650-BD66C3E27387}" destId="{91C8A8E7-1B93-4831-A6AB-A4D174862E11}" srcOrd="1" destOrd="0" presId="urn:microsoft.com/office/officeart/2005/8/layout/target3"/>
    <dgm:cxn modelId="{772A626F-4C17-4109-9A81-3C49C842AC09}" srcId="{B140A43C-C863-4DB8-A289-EC9CE5D6C74A}" destId="{E891A40D-6D91-4D89-93B0-F4EDEA17319E}" srcOrd="2" destOrd="0" parTransId="{697545B8-BE21-45A9-95DC-550AEECB7A3D}" sibTransId="{7299BFE1-DD44-4F88-A9A1-C05CD11D282A}"/>
    <dgm:cxn modelId="{A72C5E33-09EB-40E0-807D-556BCB0C1AE5}" srcId="{453C018D-CFE5-4FBF-A650-BD66C3E27387}" destId="{E4F6CFBD-D5BE-4E2C-8963-E13CD62CDDA8}" srcOrd="1" destOrd="0" parTransId="{AD226839-2AEA-4385-9CA1-B87E2D8CC64F}" sibTransId="{012A2DCC-CD63-4AC5-8F73-B71367298BE2}"/>
    <dgm:cxn modelId="{46AA79C9-77D8-4BC8-AD56-FAECA0981F0A}" type="presOf" srcId="{E891A40D-6D91-4D89-93B0-F4EDEA17319E}" destId="{193E3AE7-F050-496D-9088-0D7021AC93F7}" srcOrd="1" destOrd="0" presId="urn:microsoft.com/office/officeart/2005/8/layout/target3"/>
    <dgm:cxn modelId="{09FCADB1-A728-46F7-AE4A-E726058284D6}" srcId="{B140A43C-C863-4DB8-A289-EC9CE5D6C74A}" destId="{453C018D-CFE5-4FBF-A650-BD66C3E27387}" srcOrd="0" destOrd="0" parTransId="{A015518A-AE42-4156-AA35-2E174D65B30F}" sibTransId="{10B9A97D-1956-47E7-9C63-7894029EA620}"/>
    <dgm:cxn modelId="{EF014971-6449-4961-A2DB-1CF8B42001DF}" type="presOf" srcId="{244ECBEF-B1F0-45C1-BFB7-17EFD1035AB9}" destId="{B149652D-ADB2-4106-BEE8-B152DB8828BE}" srcOrd="0" destOrd="0" presId="urn:microsoft.com/office/officeart/2005/8/layout/target3"/>
    <dgm:cxn modelId="{658202C8-7367-4127-9DB6-68CA831EDA66}" type="presOf" srcId="{CC46C60F-1887-4255-9691-DF6453E12E9F}" destId="{30EDF958-1D1A-4C3E-B19F-C78066150B8D}" srcOrd="0" destOrd="1" presId="urn:microsoft.com/office/officeart/2005/8/layout/target3"/>
    <dgm:cxn modelId="{335784CF-E4AD-42A6-8F27-E0EE92B08298}" type="presParOf" srcId="{17B1A649-5405-46CF-A45E-17CF047506CA}" destId="{69CBE489-AC29-48AB-9C5C-885B1373825C}" srcOrd="0" destOrd="0" presId="urn:microsoft.com/office/officeart/2005/8/layout/target3"/>
    <dgm:cxn modelId="{F9DF2B6E-22EF-45CE-B3E1-7B3B4DEDB744}" type="presParOf" srcId="{17B1A649-5405-46CF-A45E-17CF047506CA}" destId="{D6C777C3-783A-4CC5-B3CE-677CE8BAFCEC}" srcOrd="1" destOrd="0" presId="urn:microsoft.com/office/officeart/2005/8/layout/target3"/>
    <dgm:cxn modelId="{DAA90E7F-9939-4A21-A682-4A6A6AB5D844}" type="presParOf" srcId="{17B1A649-5405-46CF-A45E-17CF047506CA}" destId="{755D785C-E4B4-4502-8732-4F51460E4263}" srcOrd="2" destOrd="0" presId="urn:microsoft.com/office/officeart/2005/8/layout/target3"/>
    <dgm:cxn modelId="{CB7286A2-FEA2-438F-9B3B-8E4C6110D055}" type="presParOf" srcId="{17B1A649-5405-46CF-A45E-17CF047506CA}" destId="{F5CC414F-A23B-439E-B9E7-A99801D37A6C}" srcOrd="3" destOrd="0" presId="urn:microsoft.com/office/officeart/2005/8/layout/target3"/>
    <dgm:cxn modelId="{5771D97E-3DFD-4978-9B82-AA06DEFFB0B8}" type="presParOf" srcId="{17B1A649-5405-46CF-A45E-17CF047506CA}" destId="{4B3FB5B8-DB6D-41C7-9E20-286E1DA0B547}" srcOrd="4" destOrd="0" presId="urn:microsoft.com/office/officeart/2005/8/layout/target3"/>
    <dgm:cxn modelId="{047ECD6C-F552-4A7B-BA9B-1F696773E7C1}" type="presParOf" srcId="{17B1A649-5405-46CF-A45E-17CF047506CA}" destId="{B149652D-ADB2-4106-BEE8-B152DB8828BE}" srcOrd="5" destOrd="0" presId="urn:microsoft.com/office/officeart/2005/8/layout/target3"/>
    <dgm:cxn modelId="{CEB02999-1048-481D-9E3A-0B7C9F824079}" type="presParOf" srcId="{17B1A649-5405-46CF-A45E-17CF047506CA}" destId="{451F0A78-19DF-4189-8424-CE494ECCF778}" srcOrd="6" destOrd="0" presId="urn:microsoft.com/office/officeart/2005/8/layout/target3"/>
    <dgm:cxn modelId="{05DD9EBE-D0CD-408C-9916-089CE184EA09}" type="presParOf" srcId="{17B1A649-5405-46CF-A45E-17CF047506CA}" destId="{0F36E0C3-5AC7-4515-85DE-96CF8E9C04A1}" srcOrd="7" destOrd="0" presId="urn:microsoft.com/office/officeart/2005/8/layout/target3"/>
    <dgm:cxn modelId="{61A38D2F-AAC9-4A44-9083-41834895D5DE}" type="presParOf" srcId="{17B1A649-5405-46CF-A45E-17CF047506CA}" destId="{321A5945-D841-48B6-8B22-4689A89A99C2}" srcOrd="8" destOrd="0" presId="urn:microsoft.com/office/officeart/2005/8/layout/target3"/>
    <dgm:cxn modelId="{CFC3F01A-71AD-48E1-B85E-DB3A0D51CDA7}" type="presParOf" srcId="{17B1A649-5405-46CF-A45E-17CF047506CA}" destId="{91C8A8E7-1B93-4831-A6AB-A4D174862E11}" srcOrd="9" destOrd="0" presId="urn:microsoft.com/office/officeart/2005/8/layout/target3"/>
    <dgm:cxn modelId="{4BA73170-0006-400B-A77A-5A2FC484AAD1}" type="presParOf" srcId="{17B1A649-5405-46CF-A45E-17CF047506CA}" destId="{EFE479BF-0D0F-462E-B5EE-DA175D409DE6}" srcOrd="10" destOrd="0" presId="urn:microsoft.com/office/officeart/2005/8/layout/target3"/>
    <dgm:cxn modelId="{1B0C56D8-260B-4150-A754-90C769FFB32F}" type="presParOf" srcId="{17B1A649-5405-46CF-A45E-17CF047506CA}" destId="{B5C7C6B0-CDD8-42BF-B854-AE38CD87578C}" srcOrd="11" destOrd="0" presId="urn:microsoft.com/office/officeart/2005/8/layout/target3"/>
    <dgm:cxn modelId="{5031DBD3-30C2-408D-AF91-864C0562C376}" type="presParOf" srcId="{17B1A649-5405-46CF-A45E-17CF047506CA}" destId="{30EDF958-1D1A-4C3E-B19F-C78066150B8D}" srcOrd="12" destOrd="0" presId="urn:microsoft.com/office/officeart/2005/8/layout/target3"/>
    <dgm:cxn modelId="{5301FF04-57A6-4567-8942-E33EE1165C51}" type="presParOf" srcId="{17B1A649-5405-46CF-A45E-17CF047506CA}" destId="{193E3AE7-F050-496D-9088-0D7021AC93F7}" srcOrd="13" destOrd="0" presId="urn:microsoft.com/office/officeart/2005/8/layout/target3"/>
    <dgm:cxn modelId="{E5FB37DD-02DB-4FCD-86BF-D3BFEAD8A6B4}" type="presParOf" srcId="{17B1A649-5405-46CF-A45E-17CF047506CA}" destId="{6400FF4D-0490-4B6E-8F70-24138028D64D}" srcOrd="1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112F55-1D68-4A0E-9E16-DF3D2F0C588F}"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D8455D42-BC46-4FEE-8EAC-29421A31F829}">
      <dgm:prSet phldrT="[Text]" custT="1"/>
      <dgm:spPr>
        <a:xfrm>
          <a:off x="2733728" y="-102604"/>
          <a:ext cx="1017805" cy="960645"/>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900">
              <a:solidFill>
                <a:sysClr val="window" lastClr="FFFFFF"/>
              </a:solidFill>
              <a:latin typeface="Calibri" panose="020F0502020204030204"/>
              <a:ea typeface="+mn-ea"/>
              <a:cs typeface="+mn-cs"/>
            </a:rPr>
            <a:t>HIMM Practices/Roles</a:t>
          </a:r>
        </a:p>
        <a:p>
          <a:pPr>
            <a:buNone/>
          </a:pPr>
          <a:r>
            <a:rPr lang="en-US" sz="900">
              <a:solidFill>
                <a:sysClr val="window" lastClr="FFFFFF"/>
              </a:solidFill>
              <a:latin typeface="Calibri" panose="020F0502020204030204"/>
              <a:ea typeface="+mn-ea"/>
              <a:cs typeface="+mn-cs"/>
            </a:rPr>
            <a:t>Body of Knowledge, Skills, Abilities</a:t>
          </a:r>
        </a:p>
      </dgm:t>
    </dgm:pt>
    <dgm:pt modelId="{603967EE-91C8-45C5-B616-7EF48311FD86}" type="parTrans" cxnId="{4268DF12-2D16-4DBE-AF7C-DB3FDFBBD46D}">
      <dgm:prSet/>
      <dgm:spPr/>
      <dgm:t>
        <a:bodyPr/>
        <a:lstStyle/>
        <a:p>
          <a:endParaRPr lang="en-US"/>
        </a:p>
      </dgm:t>
    </dgm:pt>
    <dgm:pt modelId="{773117CA-40C3-4DB0-AE45-7D2A60019596}" type="sibTrans" cxnId="{4268DF12-2D16-4DBE-AF7C-DB3FDFBBD46D}">
      <dgm:prSet/>
      <dgm:spPr>
        <a:xfrm>
          <a:off x="1226263" y="395931"/>
          <a:ext cx="4191243" cy="4191243"/>
        </a:xfrm>
        <a:custGeom>
          <a:avLst/>
          <a:gdLst/>
          <a:ahLst/>
          <a:cxnLst/>
          <a:rect l="0" t="0" r="0" b="0"/>
          <a:pathLst>
            <a:path>
              <a:moveTo>
                <a:pt x="2610947" y="64348"/>
              </a:moveTo>
              <a:arcTo wR="2095621" hR="2095621" stAng="17054122" swAng="434148"/>
            </a:path>
          </a:pathLst>
        </a:custGeom>
        <a:noFill/>
        <a:ln w="6350" cap="flat" cmpd="sng" algn="ctr">
          <a:solidFill>
            <a:srgbClr val="4472C4">
              <a:hueOff val="0"/>
              <a:satOff val="0"/>
              <a:lumOff val="0"/>
              <a:alphaOff val="0"/>
            </a:srgbClr>
          </a:solidFill>
          <a:prstDash val="solid"/>
          <a:miter lim="800000"/>
          <a:tailEnd type="arrow"/>
        </a:ln>
        <a:effectLst/>
      </dgm:spPr>
      <dgm:t>
        <a:bodyPr/>
        <a:lstStyle/>
        <a:p>
          <a:endParaRPr lang="en-US"/>
        </a:p>
      </dgm:t>
    </dgm:pt>
    <dgm:pt modelId="{F32BE6B8-9086-41E4-9D6C-A24BC2D57044}">
      <dgm:prSet phldrT="[Text]" custT="1"/>
      <dgm:spPr>
        <a:xfrm>
          <a:off x="4886837" y="1836712"/>
          <a:ext cx="839157" cy="545452"/>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900">
              <a:solidFill>
                <a:sysClr val="window" lastClr="FFFFFF"/>
              </a:solidFill>
              <a:latin typeface="Calibri" panose="020F0502020204030204"/>
              <a:ea typeface="+mn-ea"/>
              <a:cs typeface="+mn-cs"/>
            </a:rPr>
            <a:t>Potential/New</a:t>
          </a:r>
        </a:p>
        <a:p>
          <a:pPr>
            <a:buNone/>
          </a:pPr>
          <a:r>
            <a:rPr lang="en-US" sz="900">
              <a:solidFill>
                <a:sysClr val="window" lastClr="FFFFFF"/>
              </a:solidFill>
              <a:latin typeface="Calibri" panose="020F0502020204030204"/>
              <a:ea typeface="+mn-ea"/>
              <a:cs typeface="+mn-cs"/>
            </a:rPr>
            <a:t>Existing Certifications</a:t>
          </a:r>
        </a:p>
      </dgm:t>
    </dgm:pt>
    <dgm:pt modelId="{84EDAFBC-B139-4E08-A422-6909494CDA3A}" type="parTrans" cxnId="{3F963023-E8AC-4F88-ADA5-F03A0083EE6C}">
      <dgm:prSet/>
      <dgm:spPr/>
      <dgm:t>
        <a:bodyPr/>
        <a:lstStyle/>
        <a:p>
          <a:endParaRPr lang="en-US"/>
        </a:p>
      </dgm:t>
    </dgm:pt>
    <dgm:pt modelId="{48D184CC-FEE3-44D3-9FED-3D8FEE93FE27}" type="sibTrans" cxnId="{3F963023-E8AC-4F88-ADA5-F03A0083EE6C}">
      <dgm:prSet/>
      <dgm:spPr>
        <a:xfrm>
          <a:off x="1147009" y="377717"/>
          <a:ext cx="4191243" cy="4191243"/>
        </a:xfrm>
        <a:custGeom>
          <a:avLst/>
          <a:gdLst/>
          <a:ahLst/>
          <a:cxnLst/>
          <a:rect l="0" t="0" r="0" b="0"/>
          <a:pathLst>
            <a:path>
              <a:moveTo>
                <a:pt x="4189539" y="2180111"/>
              </a:moveTo>
              <a:arcTo wR="2095621" hR="2095621" stAng="21738638" swAng="875525"/>
            </a:path>
          </a:pathLst>
        </a:custGeom>
        <a:noFill/>
        <a:ln w="6350" cap="flat" cmpd="sng" algn="ctr">
          <a:solidFill>
            <a:srgbClr val="4472C4">
              <a:hueOff val="0"/>
              <a:satOff val="0"/>
              <a:lumOff val="0"/>
              <a:alphaOff val="0"/>
            </a:srgbClr>
          </a:solidFill>
          <a:prstDash val="solid"/>
          <a:miter lim="800000"/>
          <a:tailEnd type="arrow"/>
        </a:ln>
        <a:effectLst/>
      </dgm:spPr>
      <dgm:t>
        <a:bodyPr/>
        <a:lstStyle/>
        <a:p>
          <a:endParaRPr lang="en-US"/>
        </a:p>
      </dgm:t>
    </dgm:pt>
    <dgm:pt modelId="{27192BEC-3681-4C05-94ED-0E077672211D}">
      <dgm:prSet custT="1"/>
      <dgm:spPr>
        <a:xfrm>
          <a:off x="4637914" y="3248424"/>
          <a:ext cx="839157" cy="545452"/>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900">
              <a:solidFill>
                <a:sysClr val="window" lastClr="FFFFFF"/>
              </a:solidFill>
              <a:latin typeface="Calibri" panose="020F0502020204030204"/>
              <a:ea typeface="+mn-ea"/>
              <a:cs typeface="+mn-cs"/>
            </a:rPr>
            <a:t>Exam Blueprint </a:t>
          </a:r>
        </a:p>
        <a:p>
          <a:pPr>
            <a:buNone/>
          </a:pPr>
          <a:r>
            <a:rPr lang="en-US" sz="900">
              <a:solidFill>
                <a:sysClr val="window" lastClr="FFFFFF"/>
              </a:solidFill>
              <a:latin typeface="Calibri" panose="020F0502020204030204"/>
              <a:ea typeface="+mn-ea"/>
              <a:cs typeface="+mn-cs"/>
            </a:rPr>
            <a:t>&amp;</a:t>
          </a:r>
        </a:p>
        <a:p>
          <a:pPr>
            <a:buNone/>
          </a:pPr>
          <a:r>
            <a:rPr lang="en-US" sz="900">
              <a:solidFill>
                <a:sysClr val="window" lastClr="FFFFFF"/>
              </a:solidFill>
              <a:latin typeface="Calibri" panose="020F0502020204030204"/>
              <a:ea typeface="+mn-ea"/>
              <a:cs typeface="+mn-cs"/>
            </a:rPr>
            <a:t>Specifications</a:t>
          </a:r>
        </a:p>
      </dgm:t>
    </dgm:pt>
    <dgm:pt modelId="{C63F2F12-9623-46A3-BBB1-B8353B0376C4}" type="parTrans" cxnId="{F860B5AB-F275-4564-B9F0-05B963B12A4B}">
      <dgm:prSet/>
      <dgm:spPr/>
      <dgm:t>
        <a:bodyPr/>
        <a:lstStyle/>
        <a:p>
          <a:endParaRPr lang="en-US"/>
        </a:p>
      </dgm:t>
    </dgm:pt>
    <dgm:pt modelId="{234C74C4-CCE3-4FD0-8DC3-1460B2196FB5}" type="sibTrans" cxnId="{F860B5AB-F275-4564-B9F0-05B963B12A4B}">
      <dgm:prSet/>
      <dgm:spPr>
        <a:xfrm>
          <a:off x="1150584" y="373325"/>
          <a:ext cx="4191243" cy="4191243"/>
        </a:xfrm>
        <a:custGeom>
          <a:avLst/>
          <a:gdLst/>
          <a:ahLst/>
          <a:cxnLst/>
          <a:rect l="0" t="0" r="0" b="0"/>
          <a:pathLst>
            <a:path>
              <a:moveTo>
                <a:pt x="3632080" y="3520726"/>
              </a:moveTo>
              <a:arcTo wR="2095621" hR="2095621" stAng="2570802" swAng="658254"/>
            </a:path>
          </a:pathLst>
        </a:custGeom>
        <a:noFill/>
        <a:ln w="6350" cap="flat" cmpd="sng" algn="ctr">
          <a:solidFill>
            <a:srgbClr val="4472C4">
              <a:hueOff val="0"/>
              <a:satOff val="0"/>
              <a:lumOff val="0"/>
              <a:alphaOff val="0"/>
            </a:srgbClr>
          </a:solidFill>
          <a:prstDash val="solid"/>
          <a:miter lim="800000"/>
          <a:tailEnd type="arrow"/>
        </a:ln>
        <a:effectLst/>
      </dgm:spPr>
      <dgm:t>
        <a:bodyPr/>
        <a:lstStyle/>
        <a:p>
          <a:endParaRPr lang="en-US"/>
        </a:p>
      </dgm:t>
    </dgm:pt>
    <dgm:pt modelId="{CF24339A-B605-4454-BCD5-0731FF9314AB}">
      <dgm:prSet custT="1"/>
      <dgm:spPr>
        <a:xfrm>
          <a:off x="3534599" y="4169853"/>
          <a:ext cx="839157" cy="545452"/>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900">
              <a:solidFill>
                <a:sysClr val="window" lastClr="FFFFFF"/>
              </a:solidFill>
              <a:latin typeface="Calibri" panose="020F0502020204030204"/>
              <a:ea typeface="+mn-ea"/>
              <a:cs typeface="+mn-cs"/>
            </a:rPr>
            <a:t>Item Writing &amp; Development</a:t>
          </a:r>
        </a:p>
      </dgm:t>
    </dgm:pt>
    <dgm:pt modelId="{F1AEC4A2-4CFA-4FE8-A80B-DBA0E6BBADE3}" type="parTrans" cxnId="{387F7645-DD24-4D00-9D6D-CD6B67E30A55}">
      <dgm:prSet/>
      <dgm:spPr/>
      <dgm:t>
        <a:bodyPr/>
        <a:lstStyle/>
        <a:p>
          <a:endParaRPr lang="en-US"/>
        </a:p>
      </dgm:t>
    </dgm:pt>
    <dgm:pt modelId="{40067BCA-51B5-47AC-AF93-2442A792324C}" type="sibTrans" cxnId="{387F7645-DD24-4D00-9D6D-CD6B67E30A55}">
      <dgm:prSet/>
      <dgm:spPr>
        <a:xfrm>
          <a:off x="1140706" y="376824"/>
          <a:ext cx="4191243" cy="4191243"/>
        </a:xfrm>
        <a:custGeom>
          <a:avLst/>
          <a:gdLst/>
          <a:ahLst/>
          <a:cxnLst/>
          <a:rect l="0" t="0" r="0" b="0"/>
          <a:pathLst>
            <a:path>
              <a:moveTo>
                <a:pt x="2276855" y="4183391"/>
              </a:moveTo>
              <a:arcTo wR="2095621" hR="2095621" stAng="5102325" swAng="583076"/>
            </a:path>
          </a:pathLst>
        </a:custGeom>
        <a:noFill/>
        <a:ln w="6350" cap="flat" cmpd="sng" algn="ctr">
          <a:solidFill>
            <a:srgbClr val="4472C4">
              <a:hueOff val="0"/>
              <a:satOff val="0"/>
              <a:lumOff val="0"/>
              <a:alphaOff val="0"/>
            </a:srgbClr>
          </a:solidFill>
          <a:prstDash val="solid"/>
          <a:miter lim="800000"/>
          <a:tailEnd type="arrow"/>
        </a:ln>
        <a:effectLst/>
      </dgm:spPr>
      <dgm:t>
        <a:bodyPr/>
        <a:lstStyle/>
        <a:p>
          <a:endParaRPr lang="en-US"/>
        </a:p>
      </dgm:t>
    </dgm:pt>
    <dgm:pt modelId="{41430CEB-DF6B-4A86-B314-4CD46F25D4D6}">
      <dgm:prSet custT="1"/>
      <dgm:spPr>
        <a:xfrm>
          <a:off x="2106307" y="4169853"/>
          <a:ext cx="839157" cy="545452"/>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900">
              <a:solidFill>
                <a:sysClr val="window" lastClr="FFFFFF"/>
              </a:solidFill>
              <a:latin typeface="Calibri" panose="020F0502020204030204"/>
              <a:ea typeface="+mn-ea"/>
              <a:cs typeface="+mn-cs"/>
            </a:rPr>
            <a:t>Exam Assembly   &amp; Construction</a:t>
          </a:r>
        </a:p>
      </dgm:t>
    </dgm:pt>
    <dgm:pt modelId="{46F5CE07-78E5-4E01-A004-9865431AD3DB}" type="parTrans" cxnId="{ED4F53EF-D49B-4315-8E37-BAF226EA2DA6}">
      <dgm:prSet/>
      <dgm:spPr/>
      <dgm:t>
        <a:bodyPr/>
        <a:lstStyle/>
        <a:p>
          <a:endParaRPr lang="en-US"/>
        </a:p>
      </dgm:t>
    </dgm:pt>
    <dgm:pt modelId="{6E6DCE77-4D2F-4D65-82AF-3212C6075EA3}" type="sibTrans" cxnId="{ED4F53EF-D49B-4315-8E37-BAF226EA2DA6}">
      <dgm:prSet/>
      <dgm:spPr>
        <a:xfrm>
          <a:off x="1147009" y="377717"/>
          <a:ext cx="4191243" cy="4191243"/>
        </a:xfrm>
        <a:custGeom>
          <a:avLst/>
          <a:gdLst/>
          <a:ahLst/>
          <a:cxnLst/>
          <a:rect l="0" t="0" r="0" b="0"/>
          <a:pathLst>
            <a:path>
              <a:moveTo>
                <a:pt x="850813" y="3781468"/>
              </a:moveTo>
              <a:arcTo wR="2095621" hR="2095621" stAng="7586502" swAng="653528"/>
            </a:path>
          </a:pathLst>
        </a:custGeom>
        <a:noFill/>
        <a:ln w="6350" cap="flat" cmpd="sng" algn="ctr">
          <a:solidFill>
            <a:srgbClr val="4472C4">
              <a:hueOff val="0"/>
              <a:satOff val="0"/>
              <a:lumOff val="0"/>
              <a:alphaOff val="0"/>
            </a:srgbClr>
          </a:solidFill>
          <a:prstDash val="solid"/>
          <a:miter lim="800000"/>
          <a:tailEnd type="arrow"/>
        </a:ln>
        <a:effectLst/>
      </dgm:spPr>
      <dgm:t>
        <a:bodyPr/>
        <a:lstStyle/>
        <a:p>
          <a:endParaRPr lang="en-US"/>
        </a:p>
      </dgm:t>
    </dgm:pt>
    <dgm:pt modelId="{9B1C6A04-92E1-4B84-92B2-D0876DDF5551}">
      <dgm:prSet custT="1"/>
      <dgm:spPr>
        <a:xfrm>
          <a:off x="1008191" y="3248424"/>
          <a:ext cx="839157" cy="545452"/>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900">
              <a:solidFill>
                <a:sysClr val="window" lastClr="FFFFFF"/>
              </a:solidFill>
              <a:latin typeface="Calibri" panose="020F0502020204030204"/>
              <a:ea typeface="+mn-ea"/>
              <a:cs typeface="+mn-cs"/>
            </a:rPr>
            <a:t>Beta/Pre-Testing</a:t>
          </a:r>
        </a:p>
      </dgm:t>
    </dgm:pt>
    <dgm:pt modelId="{66DED02D-2B7D-41F4-8A38-6A5484A7FEA3}" type="parTrans" cxnId="{140E36AB-8A0A-4E5A-9F15-F836C48F254C}">
      <dgm:prSet/>
      <dgm:spPr/>
      <dgm:t>
        <a:bodyPr/>
        <a:lstStyle/>
        <a:p>
          <a:endParaRPr lang="en-US"/>
        </a:p>
      </dgm:t>
    </dgm:pt>
    <dgm:pt modelId="{C6917C98-6CC7-445B-B08A-6078A96436A4}" type="sibTrans" cxnId="{140E36AB-8A0A-4E5A-9F15-F836C48F254C}">
      <dgm:prSet/>
      <dgm:spPr>
        <a:xfrm>
          <a:off x="1147009" y="377717"/>
          <a:ext cx="4191243" cy="4191243"/>
        </a:xfrm>
        <a:custGeom>
          <a:avLst/>
          <a:gdLst/>
          <a:ahLst/>
          <a:cxnLst/>
          <a:rect l="0" t="0" r="0" b="0"/>
          <a:pathLst>
            <a:path>
              <a:moveTo>
                <a:pt x="90531" y="2704918"/>
              </a:moveTo>
              <a:arcTo wR="2095621" hR="2095621" stAng="9785837" swAng="875525"/>
            </a:path>
          </a:pathLst>
        </a:custGeom>
        <a:noFill/>
        <a:ln w="6350" cap="flat" cmpd="sng" algn="ctr">
          <a:solidFill>
            <a:srgbClr val="4472C4">
              <a:hueOff val="0"/>
              <a:satOff val="0"/>
              <a:lumOff val="0"/>
              <a:alphaOff val="0"/>
            </a:srgbClr>
          </a:solidFill>
          <a:prstDash val="solid"/>
          <a:miter lim="800000"/>
          <a:tailEnd type="arrow"/>
        </a:ln>
        <a:effectLst/>
      </dgm:spPr>
      <dgm:t>
        <a:bodyPr/>
        <a:lstStyle/>
        <a:p>
          <a:endParaRPr lang="en-US"/>
        </a:p>
      </dgm:t>
    </dgm:pt>
    <dgm:pt modelId="{73C704D3-4897-4DF4-A15F-FE597EFDDB85}">
      <dgm:prSet custT="1"/>
      <dgm:spPr>
        <a:xfrm>
          <a:off x="759268" y="1836712"/>
          <a:ext cx="839157" cy="545452"/>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900">
              <a:solidFill>
                <a:sysClr val="window" lastClr="FFFFFF"/>
              </a:solidFill>
              <a:latin typeface="Calibri" panose="020F0502020204030204"/>
              <a:ea typeface="+mn-ea"/>
              <a:cs typeface="+mn-cs"/>
            </a:rPr>
            <a:t>Standard Setting</a:t>
          </a:r>
        </a:p>
      </dgm:t>
    </dgm:pt>
    <dgm:pt modelId="{F3A8BBA2-A202-440B-B536-23CD628689D5}" type="parTrans" cxnId="{CC1D6E69-F547-4BEE-9207-55ECE364EE78}">
      <dgm:prSet/>
      <dgm:spPr/>
      <dgm:t>
        <a:bodyPr/>
        <a:lstStyle/>
        <a:p>
          <a:endParaRPr lang="en-US"/>
        </a:p>
      </dgm:t>
    </dgm:pt>
    <dgm:pt modelId="{68220AFC-E838-4DB5-BB65-DB07D3BE73D3}" type="sibTrans" cxnId="{CC1D6E69-F547-4BEE-9207-55ECE364EE78}">
      <dgm:prSet/>
      <dgm:spPr>
        <a:xfrm>
          <a:off x="1147009" y="377717"/>
          <a:ext cx="4191243" cy="4191243"/>
        </a:xfrm>
        <a:custGeom>
          <a:avLst/>
          <a:gdLst/>
          <a:ahLst/>
          <a:cxnLst/>
          <a:rect l="0" t="0" r="0" b="0"/>
          <a:pathLst>
            <a:path>
              <a:moveTo>
                <a:pt x="152861" y="1309929"/>
              </a:moveTo>
              <a:arcTo wR="2095621" hR="2095621" stAng="12121165" swAng="788012"/>
            </a:path>
          </a:pathLst>
        </a:custGeom>
        <a:noFill/>
        <a:ln w="6350" cap="flat" cmpd="sng" algn="ctr">
          <a:solidFill>
            <a:srgbClr val="4472C4">
              <a:hueOff val="0"/>
              <a:satOff val="0"/>
              <a:lumOff val="0"/>
              <a:alphaOff val="0"/>
            </a:srgbClr>
          </a:solidFill>
          <a:prstDash val="solid"/>
          <a:miter lim="800000"/>
          <a:tailEnd type="arrow"/>
        </a:ln>
        <a:effectLst/>
      </dgm:spPr>
      <dgm:t>
        <a:bodyPr/>
        <a:lstStyle/>
        <a:p>
          <a:endParaRPr lang="en-US"/>
        </a:p>
      </dgm:t>
    </dgm:pt>
    <dgm:pt modelId="{C9D90ADC-8C58-4F88-96ED-D453E07DE659}">
      <dgm:prSet custT="1"/>
      <dgm:spPr>
        <a:xfrm>
          <a:off x="1476013" y="595274"/>
          <a:ext cx="839157" cy="545452"/>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900">
              <a:solidFill>
                <a:sysClr val="window" lastClr="FFFFFF"/>
              </a:solidFill>
              <a:latin typeface="Calibri" panose="020F0502020204030204"/>
              <a:ea typeface="+mn-ea"/>
              <a:cs typeface="+mn-cs"/>
            </a:rPr>
            <a:t>Exam Publishing/ Administrative Maintenance</a:t>
          </a:r>
        </a:p>
      </dgm:t>
    </dgm:pt>
    <dgm:pt modelId="{B82D7F43-D920-4545-918E-856C33EEDCFE}" type="parTrans" cxnId="{C240BA50-E4AA-475C-B6F1-F88DE061529D}">
      <dgm:prSet/>
      <dgm:spPr/>
      <dgm:t>
        <a:bodyPr/>
        <a:lstStyle/>
        <a:p>
          <a:endParaRPr lang="en-US"/>
        </a:p>
      </dgm:t>
    </dgm:pt>
    <dgm:pt modelId="{99BA6963-AB08-4075-A1DF-A76EB449611B}" type="sibTrans" cxnId="{C240BA50-E4AA-475C-B6F1-F88DE061529D}">
      <dgm:prSet/>
      <dgm:spPr>
        <a:xfrm>
          <a:off x="1147009" y="377717"/>
          <a:ext cx="4191243" cy="4191243"/>
        </a:xfrm>
        <a:custGeom>
          <a:avLst/>
          <a:gdLst/>
          <a:ahLst/>
          <a:cxnLst/>
          <a:rect l="0" t="0" r="0" b="0"/>
          <a:pathLst>
            <a:path>
              <a:moveTo>
                <a:pt x="1247043" y="179493"/>
              </a:moveTo>
              <a:arcTo wR="2095621" hR="2095621" stAng="14766799" swAng="442811"/>
            </a:path>
          </a:pathLst>
        </a:custGeom>
        <a:noFill/>
        <a:ln w="6350" cap="flat" cmpd="sng" algn="ctr">
          <a:solidFill>
            <a:srgbClr val="4472C4">
              <a:hueOff val="0"/>
              <a:satOff val="0"/>
              <a:lumOff val="0"/>
              <a:alphaOff val="0"/>
            </a:srgbClr>
          </a:solidFill>
          <a:prstDash val="solid"/>
          <a:miter lim="800000"/>
          <a:tailEnd type="arrow"/>
        </a:ln>
        <a:effectLst/>
      </dgm:spPr>
      <dgm:t>
        <a:bodyPr/>
        <a:lstStyle/>
        <a:p>
          <a:endParaRPr lang="en-US"/>
        </a:p>
      </dgm:t>
    </dgm:pt>
    <dgm:pt modelId="{4C1619E9-43C0-4358-8BB8-8BE5BC6D5CEF}">
      <dgm:prSet phldrT="[Text]" custT="1"/>
      <dgm:spPr>
        <a:xfrm>
          <a:off x="4170096" y="573235"/>
          <a:ext cx="839157" cy="545452"/>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900">
              <a:solidFill>
                <a:sysClr val="window" lastClr="FFFFFF"/>
              </a:solidFill>
              <a:latin typeface="Calibri" panose="020F0502020204030204"/>
              <a:ea typeface="+mn-ea"/>
              <a:cs typeface="+mn-cs"/>
            </a:rPr>
            <a:t>Job/Needs Analysis</a:t>
          </a:r>
        </a:p>
      </dgm:t>
    </dgm:pt>
    <dgm:pt modelId="{3A208687-77C6-450C-8D49-FE5E102CA583}" type="parTrans" cxnId="{7E6CA234-D3B2-48F5-92B7-50CF86B1CD51}">
      <dgm:prSet/>
      <dgm:spPr/>
      <dgm:t>
        <a:bodyPr/>
        <a:lstStyle/>
        <a:p>
          <a:endParaRPr lang="en-US"/>
        </a:p>
      </dgm:t>
    </dgm:pt>
    <dgm:pt modelId="{77F72D2C-7134-442C-8BEC-C760763F68F4}" type="sibTrans" cxnId="{7E6CA234-D3B2-48F5-92B7-50CF86B1CD51}">
      <dgm:prSet/>
      <dgm:spPr>
        <a:xfrm>
          <a:off x="1133879" y="334966"/>
          <a:ext cx="4191243" cy="4191243"/>
        </a:xfrm>
        <a:custGeom>
          <a:avLst/>
          <a:gdLst/>
          <a:ahLst/>
          <a:cxnLst/>
          <a:rect l="0" t="0" r="0" b="0"/>
          <a:pathLst>
            <a:path>
              <a:moveTo>
                <a:pt x="3826269" y="913891"/>
              </a:moveTo>
              <a:arcTo wR="2095621" hR="2095621" stAng="19540426" swAng="805971"/>
            </a:path>
          </a:pathLst>
        </a:custGeom>
        <a:noFill/>
        <a:ln w="6350" cap="flat" cmpd="sng" algn="ctr">
          <a:solidFill>
            <a:srgbClr val="4472C4">
              <a:hueOff val="0"/>
              <a:satOff val="0"/>
              <a:lumOff val="0"/>
              <a:alphaOff val="0"/>
            </a:srgbClr>
          </a:solidFill>
          <a:prstDash val="solid"/>
          <a:miter lim="800000"/>
          <a:tailEnd type="arrow"/>
        </a:ln>
        <a:effectLst/>
      </dgm:spPr>
      <dgm:t>
        <a:bodyPr/>
        <a:lstStyle/>
        <a:p>
          <a:endParaRPr lang="en-US"/>
        </a:p>
      </dgm:t>
    </dgm:pt>
    <dgm:pt modelId="{75EC79A2-D385-4880-9788-2B4554B7A101}" type="pres">
      <dgm:prSet presAssocID="{71112F55-1D68-4A0E-9E16-DF3D2F0C588F}" presName="cycle" presStyleCnt="0">
        <dgm:presLayoutVars>
          <dgm:dir/>
          <dgm:resizeHandles val="exact"/>
        </dgm:presLayoutVars>
      </dgm:prSet>
      <dgm:spPr/>
      <dgm:t>
        <a:bodyPr/>
        <a:lstStyle/>
        <a:p>
          <a:endParaRPr lang="en-US"/>
        </a:p>
      </dgm:t>
    </dgm:pt>
    <dgm:pt modelId="{512AD235-AB56-443B-B9A8-CF565EB8BB86}" type="pres">
      <dgm:prSet presAssocID="{D8455D42-BC46-4FEE-8EAC-29421A31F829}" presName="node" presStyleLbl="node1" presStyleIdx="0" presStyleCnt="9" custScaleX="121289" custScaleY="176119">
        <dgm:presLayoutVars>
          <dgm:bulletEnabled val="1"/>
        </dgm:presLayoutVars>
      </dgm:prSet>
      <dgm:spPr/>
      <dgm:t>
        <a:bodyPr/>
        <a:lstStyle/>
        <a:p>
          <a:endParaRPr lang="en-US"/>
        </a:p>
      </dgm:t>
    </dgm:pt>
    <dgm:pt modelId="{5067F081-830D-44A8-A62D-3C33594DCC80}" type="pres">
      <dgm:prSet presAssocID="{D8455D42-BC46-4FEE-8EAC-29421A31F829}" presName="spNode" presStyleCnt="0"/>
      <dgm:spPr/>
    </dgm:pt>
    <dgm:pt modelId="{9F637B0F-3131-4ED6-9DC2-C85AADD20986}" type="pres">
      <dgm:prSet presAssocID="{773117CA-40C3-4DB0-AE45-7D2A60019596}" presName="sibTrans" presStyleLbl="sibTrans1D1" presStyleIdx="0" presStyleCnt="9"/>
      <dgm:spPr/>
      <dgm:t>
        <a:bodyPr/>
        <a:lstStyle/>
        <a:p>
          <a:endParaRPr lang="en-US"/>
        </a:p>
      </dgm:t>
    </dgm:pt>
    <dgm:pt modelId="{79FA0B62-47F5-425C-974E-A8430D6DE402}" type="pres">
      <dgm:prSet presAssocID="{4C1619E9-43C0-4358-8BB8-8BE5BC6D5CEF}" presName="node" presStyleLbl="node1" presStyleIdx="1" presStyleCnt="9" custRadScaleRad="100808" custRadScaleInc="-2881">
        <dgm:presLayoutVars>
          <dgm:bulletEnabled val="1"/>
        </dgm:presLayoutVars>
      </dgm:prSet>
      <dgm:spPr/>
      <dgm:t>
        <a:bodyPr/>
        <a:lstStyle/>
        <a:p>
          <a:endParaRPr lang="en-US"/>
        </a:p>
      </dgm:t>
    </dgm:pt>
    <dgm:pt modelId="{A80DADB1-1559-4DB7-B3FD-256C781D65BB}" type="pres">
      <dgm:prSet presAssocID="{4C1619E9-43C0-4358-8BB8-8BE5BC6D5CEF}" presName="spNode" presStyleCnt="0"/>
      <dgm:spPr/>
    </dgm:pt>
    <dgm:pt modelId="{CAC5DF80-393E-4F57-AE10-09D5F3DE2927}" type="pres">
      <dgm:prSet presAssocID="{77F72D2C-7134-442C-8BEC-C760763F68F4}" presName="sibTrans" presStyleLbl="sibTrans1D1" presStyleIdx="1" presStyleCnt="9"/>
      <dgm:spPr/>
      <dgm:t>
        <a:bodyPr/>
        <a:lstStyle/>
        <a:p>
          <a:endParaRPr lang="en-US"/>
        </a:p>
      </dgm:t>
    </dgm:pt>
    <dgm:pt modelId="{E2171403-899B-474C-BAD4-BA5FA983EB62}" type="pres">
      <dgm:prSet presAssocID="{F32BE6B8-9086-41E4-9D6C-A24BC2D57044}" presName="node" presStyleLbl="node1" presStyleIdx="2" presStyleCnt="9">
        <dgm:presLayoutVars>
          <dgm:bulletEnabled val="1"/>
        </dgm:presLayoutVars>
      </dgm:prSet>
      <dgm:spPr/>
      <dgm:t>
        <a:bodyPr/>
        <a:lstStyle/>
        <a:p>
          <a:endParaRPr lang="en-US"/>
        </a:p>
      </dgm:t>
    </dgm:pt>
    <dgm:pt modelId="{0A9A6BBE-F0E7-43A3-9806-F7C40B237D43}" type="pres">
      <dgm:prSet presAssocID="{F32BE6B8-9086-41E4-9D6C-A24BC2D57044}" presName="spNode" presStyleCnt="0"/>
      <dgm:spPr/>
    </dgm:pt>
    <dgm:pt modelId="{C592E558-779B-439F-BBD7-AA8D36BB6F33}" type="pres">
      <dgm:prSet presAssocID="{48D184CC-FEE3-44D3-9FED-3D8FEE93FE27}" presName="sibTrans" presStyleLbl="sibTrans1D1" presStyleIdx="2" presStyleCnt="9"/>
      <dgm:spPr/>
      <dgm:t>
        <a:bodyPr/>
        <a:lstStyle/>
        <a:p>
          <a:endParaRPr lang="en-US"/>
        </a:p>
      </dgm:t>
    </dgm:pt>
    <dgm:pt modelId="{77F5F7DE-E746-4D84-9E19-BE135B863C72}" type="pres">
      <dgm:prSet presAssocID="{27192BEC-3681-4C05-94ED-0E077672211D}" presName="node" presStyleLbl="node1" presStyleIdx="3" presStyleCnt="9">
        <dgm:presLayoutVars>
          <dgm:bulletEnabled val="1"/>
        </dgm:presLayoutVars>
      </dgm:prSet>
      <dgm:spPr/>
      <dgm:t>
        <a:bodyPr/>
        <a:lstStyle/>
        <a:p>
          <a:endParaRPr lang="en-US"/>
        </a:p>
      </dgm:t>
    </dgm:pt>
    <dgm:pt modelId="{E0AE94F2-16D4-4D38-AB1A-20D15FB42F65}" type="pres">
      <dgm:prSet presAssocID="{27192BEC-3681-4C05-94ED-0E077672211D}" presName="spNode" presStyleCnt="0"/>
      <dgm:spPr/>
    </dgm:pt>
    <dgm:pt modelId="{6C1AF133-BFEB-4BDA-AD34-C5124AC8CC05}" type="pres">
      <dgm:prSet presAssocID="{234C74C4-CCE3-4FD0-8DC3-1460B2196FB5}" presName="sibTrans" presStyleLbl="sibTrans1D1" presStyleIdx="3" presStyleCnt="9"/>
      <dgm:spPr/>
      <dgm:t>
        <a:bodyPr/>
        <a:lstStyle/>
        <a:p>
          <a:endParaRPr lang="en-US"/>
        </a:p>
      </dgm:t>
    </dgm:pt>
    <dgm:pt modelId="{9C78F455-F228-46AA-A796-78DC6CBD4970}" type="pres">
      <dgm:prSet presAssocID="{CF24339A-B605-4454-BCD5-0731FF9314AB}" presName="node" presStyleLbl="node1" presStyleIdx="4" presStyleCnt="9" custRadScaleRad="101708" custRadScaleInc="3736">
        <dgm:presLayoutVars>
          <dgm:bulletEnabled val="1"/>
        </dgm:presLayoutVars>
      </dgm:prSet>
      <dgm:spPr/>
      <dgm:t>
        <a:bodyPr/>
        <a:lstStyle/>
        <a:p>
          <a:endParaRPr lang="en-US"/>
        </a:p>
      </dgm:t>
    </dgm:pt>
    <dgm:pt modelId="{3E70AEA6-F62E-4450-9E2A-6843CD043E85}" type="pres">
      <dgm:prSet presAssocID="{CF24339A-B605-4454-BCD5-0731FF9314AB}" presName="spNode" presStyleCnt="0"/>
      <dgm:spPr/>
    </dgm:pt>
    <dgm:pt modelId="{813158AD-D299-42C4-98BE-739991EA182E}" type="pres">
      <dgm:prSet presAssocID="{40067BCA-51B5-47AC-AF93-2442A792324C}" presName="sibTrans" presStyleLbl="sibTrans1D1" presStyleIdx="4" presStyleCnt="9"/>
      <dgm:spPr/>
      <dgm:t>
        <a:bodyPr/>
        <a:lstStyle/>
        <a:p>
          <a:endParaRPr lang="en-US"/>
        </a:p>
      </dgm:t>
    </dgm:pt>
    <dgm:pt modelId="{444EF819-5322-4315-A823-60C10F22D4F6}" type="pres">
      <dgm:prSet presAssocID="{41430CEB-DF6B-4A86-B314-4CD46F25D4D6}" presName="node" presStyleLbl="node1" presStyleIdx="5" presStyleCnt="9">
        <dgm:presLayoutVars>
          <dgm:bulletEnabled val="1"/>
        </dgm:presLayoutVars>
      </dgm:prSet>
      <dgm:spPr/>
      <dgm:t>
        <a:bodyPr/>
        <a:lstStyle/>
        <a:p>
          <a:endParaRPr lang="en-US"/>
        </a:p>
      </dgm:t>
    </dgm:pt>
    <dgm:pt modelId="{7334086B-6B9D-4FAA-82B9-E6D17C9B7EA3}" type="pres">
      <dgm:prSet presAssocID="{41430CEB-DF6B-4A86-B314-4CD46F25D4D6}" presName="spNode" presStyleCnt="0"/>
      <dgm:spPr/>
    </dgm:pt>
    <dgm:pt modelId="{F56C425B-C0DC-4E52-939B-84F60CC45496}" type="pres">
      <dgm:prSet presAssocID="{6E6DCE77-4D2F-4D65-82AF-3212C6075EA3}" presName="sibTrans" presStyleLbl="sibTrans1D1" presStyleIdx="5" presStyleCnt="9"/>
      <dgm:spPr/>
      <dgm:t>
        <a:bodyPr/>
        <a:lstStyle/>
        <a:p>
          <a:endParaRPr lang="en-US"/>
        </a:p>
      </dgm:t>
    </dgm:pt>
    <dgm:pt modelId="{B222C621-5DD7-4A5E-A8EC-7395AAEB6D21}" type="pres">
      <dgm:prSet presAssocID="{9B1C6A04-92E1-4B84-92B2-D0876DDF5551}" presName="node" presStyleLbl="node1" presStyleIdx="6" presStyleCnt="9">
        <dgm:presLayoutVars>
          <dgm:bulletEnabled val="1"/>
        </dgm:presLayoutVars>
      </dgm:prSet>
      <dgm:spPr/>
      <dgm:t>
        <a:bodyPr/>
        <a:lstStyle/>
        <a:p>
          <a:endParaRPr lang="en-US"/>
        </a:p>
      </dgm:t>
    </dgm:pt>
    <dgm:pt modelId="{CFAA011B-613A-40B0-B6D6-42FAE0208723}" type="pres">
      <dgm:prSet presAssocID="{9B1C6A04-92E1-4B84-92B2-D0876DDF5551}" presName="spNode" presStyleCnt="0"/>
      <dgm:spPr/>
    </dgm:pt>
    <dgm:pt modelId="{B0216DE1-F588-4E6B-A95F-522BCBAB7F87}" type="pres">
      <dgm:prSet presAssocID="{C6917C98-6CC7-445B-B08A-6078A96436A4}" presName="sibTrans" presStyleLbl="sibTrans1D1" presStyleIdx="6" presStyleCnt="9"/>
      <dgm:spPr/>
      <dgm:t>
        <a:bodyPr/>
        <a:lstStyle/>
        <a:p>
          <a:endParaRPr lang="en-US"/>
        </a:p>
      </dgm:t>
    </dgm:pt>
    <dgm:pt modelId="{80A23E3C-6F31-4A1F-BA04-2FA0AC0D0CB7}" type="pres">
      <dgm:prSet presAssocID="{73C704D3-4897-4DF4-A15F-FE597EFDDB85}" presName="node" presStyleLbl="node1" presStyleIdx="7" presStyleCnt="9">
        <dgm:presLayoutVars>
          <dgm:bulletEnabled val="1"/>
        </dgm:presLayoutVars>
      </dgm:prSet>
      <dgm:spPr/>
      <dgm:t>
        <a:bodyPr/>
        <a:lstStyle/>
        <a:p>
          <a:endParaRPr lang="en-US"/>
        </a:p>
      </dgm:t>
    </dgm:pt>
    <dgm:pt modelId="{CC795374-A7A8-4D8E-B654-FB7EAF143DAB}" type="pres">
      <dgm:prSet presAssocID="{73C704D3-4897-4DF4-A15F-FE597EFDDB85}" presName="spNode" presStyleCnt="0"/>
      <dgm:spPr/>
    </dgm:pt>
    <dgm:pt modelId="{FCFE625F-0F01-4D42-A8F6-F76C9218B6D6}" type="pres">
      <dgm:prSet presAssocID="{68220AFC-E838-4DB5-BB65-DB07D3BE73D3}" presName="sibTrans" presStyleLbl="sibTrans1D1" presStyleIdx="7" presStyleCnt="9"/>
      <dgm:spPr/>
      <dgm:t>
        <a:bodyPr/>
        <a:lstStyle/>
        <a:p>
          <a:endParaRPr lang="en-US"/>
        </a:p>
      </dgm:t>
    </dgm:pt>
    <dgm:pt modelId="{23694E6B-A667-4F71-86B3-E92F31088E47}" type="pres">
      <dgm:prSet presAssocID="{C9D90ADC-8C58-4F88-96ED-D453E07DE659}" presName="node" presStyleLbl="node1" presStyleIdx="8" presStyleCnt="9">
        <dgm:presLayoutVars>
          <dgm:bulletEnabled val="1"/>
        </dgm:presLayoutVars>
      </dgm:prSet>
      <dgm:spPr/>
      <dgm:t>
        <a:bodyPr/>
        <a:lstStyle/>
        <a:p>
          <a:endParaRPr lang="en-US"/>
        </a:p>
      </dgm:t>
    </dgm:pt>
    <dgm:pt modelId="{EB04EF59-0639-49D7-A68F-7B9FB080D482}" type="pres">
      <dgm:prSet presAssocID="{C9D90ADC-8C58-4F88-96ED-D453E07DE659}" presName="spNode" presStyleCnt="0"/>
      <dgm:spPr/>
    </dgm:pt>
    <dgm:pt modelId="{0A3475CF-9E89-444A-AD60-DCCE246289B5}" type="pres">
      <dgm:prSet presAssocID="{99BA6963-AB08-4075-A1DF-A76EB449611B}" presName="sibTrans" presStyleLbl="sibTrans1D1" presStyleIdx="8" presStyleCnt="9"/>
      <dgm:spPr/>
      <dgm:t>
        <a:bodyPr/>
        <a:lstStyle/>
        <a:p>
          <a:endParaRPr lang="en-US"/>
        </a:p>
      </dgm:t>
    </dgm:pt>
  </dgm:ptLst>
  <dgm:cxnLst>
    <dgm:cxn modelId="{C38357EE-6700-4F10-9D5F-FBB1A83485E6}" type="presOf" srcId="{F32BE6B8-9086-41E4-9D6C-A24BC2D57044}" destId="{E2171403-899B-474C-BAD4-BA5FA983EB62}" srcOrd="0" destOrd="0" presId="urn:microsoft.com/office/officeart/2005/8/layout/cycle5"/>
    <dgm:cxn modelId="{0805DD73-4039-4015-AAEA-B225F6E49060}" type="presOf" srcId="{71112F55-1D68-4A0E-9E16-DF3D2F0C588F}" destId="{75EC79A2-D385-4880-9788-2B4554B7A101}" srcOrd="0" destOrd="0" presId="urn:microsoft.com/office/officeart/2005/8/layout/cycle5"/>
    <dgm:cxn modelId="{12AF1F0E-8679-4ECF-AB04-27E372EEE2EB}" type="presOf" srcId="{D8455D42-BC46-4FEE-8EAC-29421A31F829}" destId="{512AD235-AB56-443B-B9A8-CF565EB8BB86}" srcOrd="0" destOrd="0" presId="urn:microsoft.com/office/officeart/2005/8/layout/cycle5"/>
    <dgm:cxn modelId="{053054C5-43A6-4A20-8A6A-D495D6CD56DC}" type="presOf" srcId="{9B1C6A04-92E1-4B84-92B2-D0876DDF5551}" destId="{B222C621-5DD7-4A5E-A8EC-7395AAEB6D21}" srcOrd="0" destOrd="0" presId="urn:microsoft.com/office/officeart/2005/8/layout/cycle5"/>
    <dgm:cxn modelId="{421B2A1D-95A6-4E46-ADE7-0B795F192722}" type="presOf" srcId="{41430CEB-DF6B-4A86-B314-4CD46F25D4D6}" destId="{444EF819-5322-4315-A823-60C10F22D4F6}" srcOrd="0" destOrd="0" presId="urn:microsoft.com/office/officeart/2005/8/layout/cycle5"/>
    <dgm:cxn modelId="{CC1D6E69-F547-4BEE-9207-55ECE364EE78}" srcId="{71112F55-1D68-4A0E-9E16-DF3D2F0C588F}" destId="{73C704D3-4897-4DF4-A15F-FE597EFDDB85}" srcOrd="7" destOrd="0" parTransId="{F3A8BBA2-A202-440B-B536-23CD628689D5}" sibTransId="{68220AFC-E838-4DB5-BB65-DB07D3BE73D3}"/>
    <dgm:cxn modelId="{3F963023-E8AC-4F88-ADA5-F03A0083EE6C}" srcId="{71112F55-1D68-4A0E-9E16-DF3D2F0C588F}" destId="{F32BE6B8-9086-41E4-9D6C-A24BC2D57044}" srcOrd="2" destOrd="0" parTransId="{84EDAFBC-B139-4E08-A422-6909494CDA3A}" sibTransId="{48D184CC-FEE3-44D3-9FED-3D8FEE93FE27}"/>
    <dgm:cxn modelId="{9A88AA68-9CB7-4437-B4E6-C7053D0801DC}" type="presOf" srcId="{40067BCA-51B5-47AC-AF93-2442A792324C}" destId="{813158AD-D299-42C4-98BE-739991EA182E}" srcOrd="0" destOrd="0" presId="urn:microsoft.com/office/officeart/2005/8/layout/cycle5"/>
    <dgm:cxn modelId="{30597D5B-1964-4D77-99D7-00922AAB6D1A}" type="presOf" srcId="{234C74C4-CCE3-4FD0-8DC3-1460B2196FB5}" destId="{6C1AF133-BFEB-4BDA-AD34-C5124AC8CC05}" srcOrd="0" destOrd="0" presId="urn:microsoft.com/office/officeart/2005/8/layout/cycle5"/>
    <dgm:cxn modelId="{4268DF12-2D16-4DBE-AF7C-DB3FDFBBD46D}" srcId="{71112F55-1D68-4A0E-9E16-DF3D2F0C588F}" destId="{D8455D42-BC46-4FEE-8EAC-29421A31F829}" srcOrd="0" destOrd="0" parTransId="{603967EE-91C8-45C5-B616-7EF48311FD86}" sibTransId="{773117CA-40C3-4DB0-AE45-7D2A60019596}"/>
    <dgm:cxn modelId="{F860B5AB-F275-4564-B9F0-05B963B12A4B}" srcId="{71112F55-1D68-4A0E-9E16-DF3D2F0C588F}" destId="{27192BEC-3681-4C05-94ED-0E077672211D}" srcOrd="3" destOrd="0" parTransId="{C63F2F12-9623-46A3-BBB1-B8353B0376C4}" sibTransId="{234C74C4-CCE3-4FD0-8DC3-1460B2196FB5}"/>
    <dgm:cxn modelId="{140E36AB-8A0A-4E5A-9F15-F836C48F254C}" srcId="{71112F55-1D68-4A0E-9E16-DF3D2F0C588F}" destId="{9B1C6A04-92E1-4B84-92B2-D0876DDF5551}" srcOrd="6" destOrd="0" parTransId="{66DED02D-2B7D-41F4-8A38-6A5484A7FEA3}" sibTransId="{C6917C98-6CC7-445B-B08A-6078A96436A4}"/>
    <dgm:cxn modelId="{4C2FE1AF-F8A2-46D1-8942-E2280B79EAB9}" type="presOf" srcId="{6E6DCE77-4D2F-4D65-82AF-3212C6075EA3}" destId="{F56C425B-C0DC-4E52-939B-84F60CC45496}" srcOrd="0" destOrd="0" presId="urn:microsoft.com/office/officeart/2005/8/layout/cycle5"/>
    <dgm:cxn modelId="{8D045BC3-0DE1-446D-AB7A-72009F0F5FAA}" type="presOf" srcId="{C6917C98-6CC7-445B-B08A-6078A96436A4}" destId="{B0216DE1-F588-4E6B-A95F-522BCBAB7F87}" srcOrd="0" destOrd="0" presId="urn:microsoft.com/office/officeart/2005/8/layout/cycle5"/>
    <dgm:cxn modelId="{387F7645-DD24-4D00-9D6D-CD6B67E30A55}" srcId="{71112F55-1D68-4A0E-9E16-DF3D2F0C588F}" destId="{CF24339A-B605-4454-BCD5-0731FF9314AB}" srcOrd="4" destOrd="0" parTransId="{F1AEC4A2-4CFA-4FE8-A80B-DBA0E6BBADE3}" sibTransId="{40067BCA-51B5-47AC-AF93-2442A792324C}"/>
    <dgm:cxn modelId="{CBF38B90-7BCF-4B21-BF18-EC3DB34D63CA}" type="presOf" srcId="{77F72D2C-7134-442C-8BEC-C760763F68F4}" destId="{CAC5DF80-393E-4F57-AE10-09D5F3DE2927}" srcOrd="0" destOrd="0" presId="urn:microsoft.com/office/officeart/2005/8/layout/cycle5"/>
    <dgm:cxn modelId="{EFDC37C8-EC57-4607-B99D-011AA03802C0}" type="presOf" srcId="{68220AFC-E838-4DB5-BB65-DB07D3BE73D3}" destId="{FCFE625F-0F01-4D42-A8F6-F76C9218B6D6}" srcOrd="0" destOrd="0" presId="urn:microsoft.com/office/officeart/2005/8/layout/cycle5"/>
    <dgm:cxn modelId="{27B87852-62F5-4433-9BED-1A722DC88C75}" type="presOf" srcId="{99BA6963-AB08-4075-A1DF-A76EB449611B}" destId="{0A3475CF-9E89-444A-AD60-DCCE246289B5}" srcOrd="0" destOrd="0" presId="urn:microsoft.com/office/officeart/2005/8/layout/cycle5"/>
    <dgm:cxn modelId="{7E6CA234-D3B2-48F5-92B7-50CF86B1CD51}" srcId="{71112F55-1D68-4A0E-9E16-DF3D2F0C588F}" destId="{4C1619E9-43C0-4358-8BB8-8BE5BC6D5CEF}" srcOrd="1" destOrd="0" parTransId="{3A208687-77C6-450C-8D49-FE5E102CA583}" sibTransId="{77F72D2C-7134-442C-8BEC-C760763F68F4}"/>
    <dgm:cxn modelId="{C240BA50-E4AA-475C-B6F1-F88DE061529D}" srcId="{71112F55-1D68-4A0E-9E16-DF3D2F0C588F}" destId="{C9D90ADC-8C58-4F88-96ED-D453E07DE659}" srcOrd="8" destOrd="0" parTransId="{B82D7F43-D920-4545-918E-856C33EEDCFE}" sibTransId="{99BA6963-AB08-4075-A1DF-A76EB449611B}"/>
    <dgm:cxn modelId="{BF8EF546-1C94-4592-9A1F-41D92ED7E986}" type="presOf" srcId="{73C704D3-4897-4DF4-A15F-FE597EFDDB85}" destId="{80A23E3C-6F31-4A1F-BA04-2FA0AC0D0CB7}" srcOrd="0" destOrd="0" presId="urn:microsoft.com/office/officeart/2005/8/layout/cycle5"/>
    <dgm:cxn modelId="{7FB89F68-A74B-4ADC-9E7D-15ECCD62DE6D}" type="presOf" srcId="{27192BEC-3681-4C05-94ED-0E077672211D}" destId="{77F5F7DE-E746-4D84-9E19-BE135B863C72}" srcOrd="0" destOrd="0" presId="urn:microsoft.com/office/officeart/2005/8/layout/cycle5"/>
    <dgm:cxn modelId="{7A54792A-5AFF-43EF-9EF7-337E70AA9ADD}" type="presOf" srcId="{48D184CC-FEE3-44D3-9FED-3D8FEE93FE27}" destId="{C592E558-779B-439F-BBD7-AA8D36BB6F33}" srcOrd="0" destOrd="0" presId="urn:microsoft.com/office/officeart/2005/8/layout/cycle5"/>
    <dgm:cxn modelId="{FF59BD4A-61FB-4CF2-A9F3-248907FB1206}" type="presOf" srcId="{CF24339A-B605-4454-BCD5-0731FF9314AB}" destId="{9C78F455-F228-46AA-A796-78DC6CBD4970}" srcOrd="0" destOrd="0" presId="urn:microsoft.com/office/officeart/2005/8/layout/cycle5"/>
    <dgm:cxn modelId="{686D2F4C-2C24-4C6D-91DE-01AC7C1CBEB2}" type="presOf" srcId="{773117CA-40C3-4DB0-AE45-7D2A60019596}" destId="{9F637B0F-3131-4ED6-9DC2-C85AADD20986}" srcOrd="0" destOrd="0" presId="urn:microsoft.com/office/officeart/2005/8/layout/cycle5"/>
    <dgm:cxn modelId="{FA502363-47DE-4772-8BCC-CC535E8956BE}" type="presOf" srcId="{C9D90ADC-8C58-4F88-96ED-D453E07DE659}" destId="{23694E6B-A667-4F71-86B3-E92F31088E47}" srcOrd="0" destOrd="0" presId="urn:microsoft.com/office/officeart/2005/8/layout/cycle5"/>
    <dgm:cxn modelId="{21A71309-9F1A-438B-81AF-539E75C90F53}" type="presOf" srcId="{4C1619E9-43C0-4358-8BB8-8BE5BC6D5CEF}" destId="{79FA0B62-47F5-425C-974E-A8430D6DE402}" srcOrd="0" destOrd="0" presId="urn:microsoft.com/office/officeart/2005/8/layout/cycle5"/>
    <dgm:cxn modelId="{ED4F53EF-D49B-4315-8E37-BAF226EA2DA6}" srcId="{71112F55-1D68-4A0E-9E16-DF3D2F0C588F}" destId="{41430CEB-DF6B-4A86-B314-4CD46F25D4D6}" srcOrd="5" destOrd="0" parTransId="{46F5CE07-78E5-4E01-A004-9865431AD3DB}" sibTransId="{6E6DCE77-4D2F-4D65-82AF-3212C6075EA3}"/>
    <dgm:cxn modelId="{6C011D2A-0368-461B-A459-1FE50B450A80}" type="presParOf" srcId="{75EC79A2-D385-4880-9788-2B4554B7A101}" destId="{512AD235-AB56-443B-B9A8-CF565EB8BB86}" srcOrd="0" destOrd="0" presId="urn:microsoft.com/office/officeart/2005/8/layout/cycle5"/>
    <dgm:cxn modelId="{973AD6A7-FBA1-42EF-BCD6-34A92515CF9D}" type="presParOf" srcId="{75EC79A2-D385-4880-9788-2B4554B7A101}" destId="{5067F081-830D-44A8-A62D-3C33594DCC80}" srcOrd="1" destOrd="0" presId="urn:microsoft.com/office/officeart/2005/8/layout/cycle5"/>
    <dgm:cxn modelId="{F17362A5-54D2-40EE-9628-D000CDC5EACA}" type="presParOf" srcId="{75EC79A2-D385-4880-9788-2B4554B7A101}" destId="{9F637B0F-3131-4ED6-9DC2-C85AADD20986}" srcOrd="2" destOrd="0" presId="urn:microsoft.com/office/officeart/2005/8/layout/cycle5"/>
    <dgm:cxn modelId="{35602B1E-1894-410D-B7EF-65A3A3007CC6}" type="presParOf" srcId="{75EC79A2-D385-4880-9788-2B4554B7A101}" destId="{79FA0B62-47F5-425C-974E-A8430D6DE402}" srcOrd="3" destOrd="0" presId="urn:microsoft.com/office/officeart/2005/8/layout/cycle5"/>
    <dgm:cxn modelId="{76806C84-DD2B-40EF-9620-D244385AAA98}" type="presParOf" srcId="{75EC79A2-D385-4880-9788-2B4554B7A101}" destId="{A80DADB1-1559-4DB7-B3FD-256C781D65BB}" srcOrd="4" destOrd="0" presId="urn:microsoft.com/office/officeart/2005/8/layout/cycle5"/>
    <dgm:cxn modelId="{6233AE3F-F7AE-4D30-A181-8B30F05DBF8B}" type="presParOf" srcId="{75EC79A2-D385-4880-9788-2B4554B7A101}" destId="{CAC5DF80-393E-4F57-AE10-09D5F3DE2927}" srcOrd="5" destOrd="0" presId="urn:microsoft.com/office/officeart/2005/8/layout/cycle5"/>
    <dgm:cxn modelId="{9ECDA65C-288F-4F22-91C3-01823607B91A}" type="presParOf" srcId="{75EC79A2-D385-4880-9788-2B4554B7A101}" destId="{E2171403-899B-474C-BAD4-BA5FA983EB62}" srcOrd="6" destOrd="0" presId="urn:microsoft.com/office/officeart/2005/8/layout/cycle5"/>
    <dgm:cxn modelId="{63BED31A-871A-4711-BA1B-FAC5D59DF109}" type="presParOf" srcId="{75EC79A2-D385-4880-9788-2B4554B7A101}" destId="{0A9A6BBE-F0E7-43A3-9806-F7C40B237D43}" srcOrd="7" destOrd="0" presId="urn:microsoft.com/office/officeart/2005/8/layout/cycle5"/>
    <dgm:cxn modelId="{6BEC8532-05BF-4F97-91AF-2FEBFCCF3509}" type="presParOf" srcId="{75EC79A2-D385-4880-9788-2B4554B7A101}" destId="{C592E558-779B-439F-BBD7-AA8D36BB6F33}" srcOrd="8" destOrd="0" presId="urn:microsoft.com/office/officeart/2005/8/layout/cycle5"/>
    <dgm:cxn modelId="{929993AA-FF36-455B-AA15-D4A898A3621C}" type="presParOf" srcId="{75EC79A2-D385-4880-9788-2B4554B7A101}" destId="{77F5F7DE-E746-4D84-9E19-BE135B863C72}" srcOrd="9" destOrd="0" presId="urn:microsoft.com/office/officeart/2005/8/layout/cycle5"/>
    <dgm:cxn modelId="{2B002D63-EC5F-4930-AE42-6C0E74A44F09}" type="presParOf" srcId="{75EC79A2-D385-4880-9788-2B4554B7A101}" destId="{E0AE94F2-16D4-4D38-AB1A-20D15FB42F65}" srcOrd="10" destOrd="0" presId="urn:microsoft.com/office/officeart/2005/8/layout/cycle5"/>
    <dgm:cxn modelId="{DB007479-3107-43EB-8C1B-CFEEE344BB1E}" type="presParOf" srcId="{75EC79A2-D385-4880-9788-2B4554B7A101}" destId="{6C1AF133-BFEB-4BDA-AD34-C5124AC8CC05}" srcOrd="11" destOrd="0" presId="urn:microsoft.com/office/officeart/2005/8/layout/cycle5"/>
    <dgm:cxn modelId="{DC2494E7-4B45-40F8-9C64-6A2C313A40E4}" type="presParOf" srcId="{75EC79A2-D385-4880-9788-2B4554B7A101}" destId="{9C78F455-F228-46AA-A796-78DC6CBD4970}" srcOrd="12" destOrd="0" presId="urn:microsoft.com/office/officeart/2005/8/layout/cycle5"/>
    <dgm:cxn modelId="{1F504F05-8ADD-40E4-9F38-155442A5DB0A}" type="presParOf" srcId="{75EC79A2-D385-4880-9788-2B4554B7A101}" destId="{3E70AEA6-F62E-4450-9E2A-6843CD043E85}" srcOrd="13" destOrd="0" presId="urn:microsoft.com/office/officeart/2005/8/layout/cycle5"/>
    <dgm:cxn modelId="{2397E620-84E1-45D7-ABEB-11C98E4DF952}" type="presParOf" srcId="{75EC79A2-D385-4880-9788-2B4554B7A101}" destId="{813158AD-D299-42C4-98BE-739991EA182E}" srcOrd="14" destOrd="0" presId="urn:microsoft.com/office/officeart/2005/8/layout/cycle5"/>
    <dgm:cxn modelId="{114F5341-D7CA-49D3-904D-1FC029E7883C}" type="presParOf" srcId="{75EC79A2-D385-4880-9788-2B4554B7A101}" destId="{444EF819-5322-4315-A823-60C10F22D4F6}" srcOrd="15" destOrd="0" presId="urn:microsoft.com/office/officeart/2005/8/layout/cycle5"/>
    <dgm:cxn modelId="{3245E856-02FE-45F5-AE2A-C10FEC865475}" type="presParOf" srcId="{75EC79A2-D385-4880-9788-2B4554B7A101}" destId="{7334086B-6B9D-4FAA-82B9-E6D17C9B7EA3}" srcOrd="16" destOrd="0" presId="urn:microsoft.com/office/officeart/2005/8/layout/cycle5"/>
    <dgm:cxn modelId="{F9E705D7-EF3C-420F-BE31-D3FD204A3AB1}" type="presParOf" srcId="{75EC79A2-D385-4880-9788-2B4554B7A101}" destId="{F56C425B-C0DC-4E52-939B-84F60CC45496}" srcOrd="17" destOrd="0" presId="urn:microsoft.com/office/officeart/2005/8/layout/cycle5"/>
    <dgm:cxn modelId="{668FDE8F-3806-4F63-B6D4-BBDA195C403C}" type="presParOf" srcId="{75EC79A2-D385-4880-9788-2B4554B7A101}" destId="{B222C621-5DD7-4A5E-A8EC-7395AAEB6D21}" srcOrd="18" destOrd="0" presId="urn:microsoft.com/office/officeart/2005/8/layout/cycle5"/>
    <dgm:cxn modelId="{8BC5EB50-ED3C-4EC5-BF95-EF035451CD5A}" type="presParOf" srcId="{75EC79A2-D385-4880-9788-2B4554B7A101}" destId="{CFAA011B-613A-40B0-B6D6-42FAE0208723}" srcOrd="19" destOrd="0" presId="urn:microsoft.com/office/officeart/2005/8/layout/cycle5"/>
    <dgm:cxn modelId="{2B17C099-2447-421D-AF9D-C7CC60320F64}" type="presParOf" srcId="{75EC79A2-D385-4880-9788-2B4554B7A101}" destId="{B0216DE1-F588-4E6B-A95F-522BCBAB7F87}" srcOrd="20" destOrd="0" presId="urn:microsoft.com/office/officeart/2005/8/layout/cycle5"/>
    <dgm:cxn modelId="{A15BFA34-085A-4525-A754-9BB78E1C6AAA}" type="presParOf" srcId="{75EC79A2-D385-4880-9788-2B4554B7A101}" destId="{80A23E3C-6F31-4A1F-BA04-2FA0AC0D0CB7}" srcOrd="21" destOrd="0" presId="urn:microsoft.com/office/officeart/2005/8/layout/cycle5"/>
    <dgm:cxn modelId="{A1BEEB1B-BF7B-4617-8B82-C5B4FEF603EB}" type="presParOf" srcId="{75EC79A2-D385-4880-9788-2B4554B7A101}" destId="{CC795374-A7A8-4D8E-B654-FB7EAF143DAB}" srcOrd="22" destOrd="0" presId="urn:microsoft.com/office/officeart/2005/8/layout/cycle5"/>
    <dgm:cxn modelId="{D729D35F-3877-4E6C-B4A0-F8E4BDE4020E}" type="presParOf" srcId="{75EC79A2-D385-4880-9788-2B4554B7A101}" destId="{FCFE625F-0F01-4D42-A8F6-F76C9218B6D6}" srcOrd="23" destOrd="0" presId="urn:microsoft.com/office/officeart/2005/8/layout/cycle5"/>
    <dgm:cxn modelId="{1C8ECA67-E86F-45AD-BBE9-DFD62BDF6126}" type="presParOf" srcId="{75EC79A2-D385-4880-9788-2B4554B7A101}" destId="{23694E6B-A667-4F71-86B3-E92F31088E47}" srcOrd="24" destOrd="0" presId="urn:microsoft.com/office/officeart/2005/8/layout/cycle5"/>
    <dgm:cxn modelId="{87BCE885-3839-4183-96B2-C9EFC1C5A51E}" type="presParOf" srcId="{75EC79A2-D385-4880-9788-2B4554B7A101}" destId="{EB04EF59-0639-49D7-A68F-7B9FB080D482}" srcOrd="25" destOrd="0" presId="urn:microsoft.com/office/officeart/2005/8/layout/cycle5"/>
    <dgm:cxn modelId="{344C08DE-C733-4736-9BD6-BBB3FEC5C8F7}" type="presParOf" srcId="{75EC79A2-D385-4880-9788-2B4554B7A101}" destId="{0A3475CF-9E89-444A-AD60-DCCE246289B5}" srcOrd="26"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03B97B-6DCC-4199-B507-F91DCEFE8AF2}"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B10C95D0-FB9F-411D-A4EB-DD45C90A0800}">
      <dgm:prSet custT="1"/>
      <dgm:spPr/>
      <dgm:t>
        <a:bodyPr/>
        <a:lstStyle/>
        <a:p>
          <a:pPr rtl="0"/>
          <a:r>
            <a:rPr lang="en-US" sz="1400" b="1">
              <a:hlinkClick xmlns:r="http://schemas.openxmlformats.org/officeDocument/2006/relationships" r:id="rId1"/>
            </a:rPr>
            <a:t>HIM Certifications</a:t>
          </a:r>
          <a:endParaRPr lang="en-US" sz="1400"/>
        </a:p>
      </dgm:t>
    </dgm:pt>
    <dgm:pt modelId="{33F21B9B-DDFE-4889-AE1D-0A7F941676F7}" type="parTrans" cxnId="{FE3264BA-AC5C-4195-9D97-A2849FB84980}">
      <dgm:prSet/>
      <dgm:spPr/>
      <dgm:t>
        <a:bodyPr/>
        <a:lstStyle/>
        <a:p>
          <a:endParaRPr lang="en-US"/>
        </a:p>
      </dgm:t>
    </dgm:pt>
    <dgm:pt modelId="{DA83F68F-2915-4EF5-88CC-01C39EDE0C5A}" type="sibTrans" cxnId="{FE3264BA-AC5C-4195-9D97-A2849FB84980}">
      <dgm:prSet/>
      <dgm:spPr/>
      <dgm:t>
        <a:bodyPr/>
        <a:lstStyle/>
        <a:p>
          <a:endParaRPr lang="en-US"/>
        </a:p>
      </dgm:t>
    </dgm:pt>
    <dgm:pt modelId="{6D356BC2-9BC5-4E3F-9412-8EAF129A6519}">
      <dgm:prSet custT="1"/>
      <dgm:spPr/>
      <dgm:t>
        <a:bodyPr/>
        <a:lstStyle/>
        <a:p>
          <a:pPr rtl="0"/>
          <a:r>
            <a:rPr lang="en-US" sz="1200"/>
            <a:t>RHIA</a:t>
          </a:r>
        </a:p>
      </dgm:t>
    </dgm:pt>
    <dgm:pt modelId="{48053621-E7F7-4A08-8E56-EC132E74037D}" type="parTrans" cxnId="{0E945CD0-8091-4A35-93AA-4E31C5BD69FA}">
      <dgm:prSet/>
      <dgm:spPr/>
      <dgm:t>
        <a:bodyPr/>
        <a:lstStyle/>
        <a:p>
          <a:endParaRPr lang="en-US"/>
        </a:p>
      </dgm:t>
    </dgm:pt>
    <dgm:pt modelId="{B2749AFC-0651-4B89-BAA2-C9A733AA02DA}" type="sibTrans" cxnId="{0E945CD0-8091-4A35-93AA-4E31C5BD69FA}">
      <dgm:prSet/>
      <dgm:spPr/>
      <dgm:t>
        <a:bodyPr/>
        <a:lstStyle/>
        <a:p>
          <a:endParaRPr lang="en-US"/>
        </a:p>
      </dgm:t>
    </dgm:pt>
    <dgm:pt modelId="{1FAD060C-3C5B-41B2-8165-DEBC2D3F5019}">
      <dgm:prSet custT="1"/>
      <dgm:spPr/>
      <dgm:t>
        <a:bodyPr/>
        <a:lstStyle/>
        <a:p>
          <a:pPr rtl="0"/>
          <a:r>
            <a:rPr lang="en-US" sz="1200"/>
            <a:t>RHIT</a:t>
          </a:r>
        </a:p>
      </dgm:t>
    </dgm:pt>
    <dgm:pt modelId="{BBD926AD-17AF-40B4-972F-93EC0785545E}" type="parTrans" cxnId="{93D972D2-CD39-4EFA-9F96-7A43F953EB2D}">
      <dgm:prSet/>
      <dgm:spPr/>
      <dgm:t>
        <a:bodyPr/>
        <a:lstStyle/>
        <a:p>
          <a:endParaRPr lang="en-US"/>
        </a:p>
      </dgm:t>
    </dgm:pt>
    <dgm:pt modelId="{423EAD64-3BF0-4239-86B8-299CAD2B588F}" type="sibTrans" cxnId="{93D972D2-CD39-4EFA-9F96-7A43F953EB2D}">
      <dgm:prSet/>
      <dgm:spPr/>
      <dgm:t>
        <a:bodyPr/>
        <a:lstStyle/>
        <a:p>
          <a:endParaRPr lang="en-US"/>
        </a:p>
      </dgm:t>
    </dgm:pt>
    <dgm:pt modelId="{30A81606-32CF-43CE-BD4F-3E5962ADA0AD}">
      <dgm:prSet custT="1"/>
      <dgm:spPr/>
      <dgm:t>
        <a:bodyPr/>
        <a:lstStyle/>
        <a:p>
          <a:pPr rtl="0"/>
          <a:r>
            <a:rPr lang="en-US" sz="1400" b="1">
              <a:hlinkClick xmlns:r="http://schemas.openxmlformats.org/officeDocument/2006/relationships" r:id="rId2"/>
            </a:rPr>
            <a:t>Coding</a:t>
          </a:r>
          <a:r>
            <a:rPr lang="en-US" sz="900" b="1">
              <a:hlinkClick xmlns:r="http://schemas.openxmlformats.org/officeDocument/2006/relationships" r:id="rId2"/>
            </a:rPr>
            <a:t> </a:t>
          </a:r>
          <a:r>
            <a:rPr lang="en-US" sz="1400" b="1">
              <a:hlinkClick xmlns:r="http://schemas.openxmlformats.org/officeDocument/2006/relationships" r:id="rId2"/>
            </a:rPr>
            <a:t>Certifications</a:t>
          </a:r>
          <a:endParaRPr lang="en-US" sz="1400"/>
        </a:p>
      </dgm:t>
    </dgm:pt>
    <dgm:pt modelId="{A27FB2B1-CE36-43EE-A872-1F7191B599F0}" type="parTrans" cxnId="{CDD8FB94-1AB2-4EF6-BB03-D7C41A674637}">
      <dgm:prSet/>
      <dgm:spPr/>
      <dgm:t>
        <a:bodyPr/>
        <a:lstStyle/>
        <a:p>
          <a:endParaRPr lang="en-US"/>
        </a:p>
      </dgm:t>
    </dgm:pt>
    <dgm:pt modelId="{E842C5FE-60D0-45D7-B2B3-C2791002862F}" type="sibTrans" cxnId="{CDD8FB94-1AB2-4EF6-BB03-D7C41A674637}">
      <dgm:prSet/>
      <dgm:spPr/>
      <dgm:t>
        <a:bodyPr/>
        <a:lstStyle/>
        <a:p>
          <a:endParaRPr lang="en-US"/>
        </a:p>
      </dgm:t>
    </dgm:pt>
    <dgm:pt modelId="{810AEAB2-56BA-4955-99B6-A7735FCD94D7}">
      <dgm:prSet custT="1"/>
      <dgm:spPr/>
      <dgm:t>
        <a:bodyPr/>
        <a:lstStyle/>
        <a:p>
          <a:pPr rtl="0"/>
          <a:r>
            <a:rPr lang="en-US" sz="1200"/>
            <a:t>CCA</a:t>
          </a:r>
        </a:p>
      </dgm:t>
    </dgm:pt>
    <dgm:pt modelId="{D78D815F-D989-4652-9E9E-D06C7690A454}" type="parTrans" cxnId="{E72FD37D-A1BD-4F12-87EE-DB42A036302B}">
      <dgm:prSet/>
      <dgm:spPr/>
      <dgm:t>
        <a:bodyPr/>
        <a:lstStyle/>
        <a:p>
          <a:endParaRPr lang="en-US"/>
        </a:p>
      </dgm:t>
    </dgm:pt>
    <dgm:pt modelId="{4F66F9E7-BEF5-478B-AB04-7A9DC4A0FBF9}" type="sibTrans" cxnId="{E72FD37D-A1BD-4F12-87EE-DB42A036302B}">
      <dgm:prSet/>
      <dgm:spPr/>
      <dgm:t>
        <a:bodyPr/>
        <a:lstStyle/>
        <a:p>
          <a:endParaRPr lang="en-US"/>
        </a:p>
      </dgm:t>
    </dgm:pt>
    <dgm:pt modelId="{369B5CDE-59E1-4D40-B406-564F123D926C}">
      <dgm:prSet custT="1"/>
      <dgm:spPr/>
      <dgm:t>
        <a:bodyPr/>
        <a:lstStyle/>
        <a:p>
          <a:pPr rtl="0"/>
          <a:r>
            <a:rPr lang="en-US" sz="1200"/>
            <a:t>CCS</a:t>
          </a:r>
        </a:p>
      </dgm:t>
    </dgm:pt>
    <dgm:pt modelId="{52536746-7E08-4BC0-BDDB-5FFA961E50FD}" type="parTrans" cxnId="{3284796B-47C5-4BB0-828B-C7CDCB6BEEC2}">
      <dgm:prSet/>
      <dgm:spPr/>
      <dgm:t>
        <a:bodyPr/>
        <a:lstStyle/>
        <a:p>
          <a:endParaRPr lang="en-US"/>
        </a:p>
      </dgm:t>
    </dgm:pt>
    <dgm:pt modelId="{5349B9C5-DC44-4F2F-AB62-6E491850352F}" type="sibTrans" cxnId="{3284796B-47C5-4BB0-828B-C7CDCB6BEEC2}">
      <dgm:prSet/>
      <dgm:spPr/>
      <dgm:t>
        <a:bodyPr/>
        <a:lstStyle/>
        <a:p>
          <a:endParaRPr lang="en-US"/>
        </a:p>
      </dgm:t>
    </dgm:pt>
    <dgm:pt modelId="{F38F8C1E-4AD4-4DAE-A6DA-01426DF37453}">
      <dgm:prSet custT="1"/>
      <dgm:spPr/>
      <dgm:t>
        <a:bodyPr/>
        <a:lstStyle/>
        <a:p>
          <a:pPr rtl="0"/>
          <a:r>
            <a:rPr lang="en-US" sz="1200"/>
            <a:t>CCS-P</a:t>
          </a:r>
        </a:p>
      </dgm:t>
    </dgm:pt>
    <dgm:pt modelId="{B6868887-2539-4E0F-8ED6-8F4CE9B905BE}" type="parTrans" cxnId="{56EC8C2B-5680-4204-9729-93991FF9865C}">
      <dgm:prSet/>
      <dgm:spPr/>
      <dgm:t>
        <a:bodyPr/>
        <a:lstStyle/>
        <a:p>
          <a:endParaRPr lang="en-US"/>
        </a:p>
      </dgm:t>
    </dgm:pt>
    <dgm:pt modelId="{42B6ED5C-DE7D-4F9F-8D51-E32DE8946658}" type="sibTrans" cxnId="{56EC8C2B-5680-4204-9729-93991FF9865C}">
      <dgm:prSet/>
      <dgm:spPr/>
      <dgm:t>
        <a:bodyPr/>
        <a:lstStyle/>
        <a:p>
          <a:endParaRPr lang="en-US"/>
        </a:p>
      </dgm:t>
    </dgm:pt>
    <dgm:pt modelId="{C8710CBE-07DA-4E3F-9024-4992C1FDD11B}">
      <dgm:prSet custT="1"/>
      <dgm:spPr/>
      <dgm:t>
        <a:bodyPr/>
        <a:lstStyle/>
        <a:p>
          <a:pPr rtl="0"/>
          <a:r>
            <a:rPr lang="en-US" sz="1400" b="1">
              <a:hlinkClick xmlns:r="http://schemas.openxmlformats.org/officeDocument/2006/relationships" r:id="rId3"/>
            </a:rPr>
            <a:t>Specialty</a:t>
          </a:r>
          <a:r>
            <a:rPr lang="en-US" sz="900" b="1">
              <a:hlinkClick xmlns:r="http://schemas.openxmlformats.org/officeDocument/2006/relationships" r:id="rId3"/>
            </a:rPr>
            <a:t> </a:t>
          </a:r>
          <a:r>
            <a:rPr lang="en-US" sz="1400" b="1">
              <a:hlinkClick xmlns:r="http://schemas.openxmlformats.org/officeDocument/2006/relationships" r:id="rId3"/>
            </a:rPr>
            <a:t>Certifications</a:t>
          </a:r>
          <a:endParaRPr lang="en-US" sz="1400"/>
        </a:p>
      </dgm:t>
    </dgm:pt>
    <dgm:pt modelId="{CF692120-CA18-4DF8-A391-18804F392957}" type="parTrans" cxnId="{7029211B-9CE7-49F0-A663-E77071F413EE}">
      <dgm:prSet/>
      <dgm:spPr/>
      <dgm:t>
        <a:bodyPr/>
        <a:lstStyle/>
        <a:p>
          <a:endParaRPr lang="en-US"/>
        </a:p>
      </dgm:t>
    </dgm:pt>
    <dgm:pt modelId="{D6056CD9-CDC0-44AC-875C-F28D08E360C9}" type="sibTrans" cxnId="{7029211B-9CE7-49F0-A663-E77071F413EE}">
      <dgm:prSet/>
      <dgm:spPr/>
      <dgm:t>
        <a:bodyPr/>
        <a:lstStyle/>
        <a:p>
          <a:endParaRPr lang="en-US"/>
        </a:p>
      </dgm:t>
    </dgm:pt>
    <dgm:pt modelId="{BFDB929D-1585-4DC0-9F5E-BB9478EC9700}">
      <dgm:prSet custT="1"/>
      <dgm:spPr/>
      <dgm:t>
        <a:bodyPr/>
        <a:lstStyle/>
        <a:p>
          <a:pPr rtl="0"/>
          <a:r>
            <a:rPr lang="en-US" sz="1200"/>
            <a:t>CDIP</a:t>
          </a:r>
        </a:p>
      </dgm:t>
    </dgm:pt>
    <dgm:pt modelId="{54E9C4C3-4332-4D3E-A36A-5C33A035786C}" type="parTrans" cxnId="{A7FC62B9-CA3A-4384-8B8F-5426586F83E3}">
      <dgm:prSet/>
      <dgm:spPr/>
      <dgm:t>
        <a:bodyPr/>
        <a:lstStyle/>
        <a:p>
          <a:endParaRPr lang="en-US"/>
        </a:p>
      </dgm:t>
    </dgm:pt>
    <dgm:pt modelId="{E9EC3EC4-018F-4955-A95B-3423CB3DACA6}" type="sibTrans" cxnId="{A7FC62B9-CA3A-4384-8B8F-5426586F83E3}">
      <dgm:prSet/>
      <dgm:spPr/>
      <dgm:t>
        <a:bodyPr/>
        <a:lstStyle/>
        <a:p>
          <a:endParaRPr lang="en-US"/>
        </a:p>
      </dgm:t>
    </dgm:pt>
    <dgm:pt modelId="{520CA588-25AB-4B0E-A95C-22EDB91714F5}">
      <dgm:prSet custT="1"/>
      <dgm:spPr/>
      <dgm:t>
        <a:bodyPr/>
        <a:lstStyle/>
        <a:p>
          <a:pPr rtl="0"/>
          <a:r>
            <a:rPr lang="en-US" sz="1200"/>
            <a:t>CHDA</a:t>
          </a:r>
        </a:p>
      </dgm:t>
    </dgm:pt>
    <dgm:pt modelId="{99E21BBB-7DD5-43B7-BA2A-3FED3F97A3EF}" type="parTrans" cxnId="{14062E41-AD8E-42BC-91D6-16CC32CC172F}">
      <dgm:prSet/>
      <dgm:spPr/>
      <dgm:t>
        <a:bodyPr/>
        <a:lstStyle/>
        <a:p>
          <a:endParaRPr lang="en-US"/>
        </a:p>
      </dgm:t>
    </dgm:pt>
    <dgm:pt modelId="{0A498564-16D0-4EED-8726-22F78585B7FD}" type="sibTrans" cxnId="{14062E41-AD8E-42BC-91D6-16CC32CC172F}">
      <dgm:prSet/>
      <dgm:spPr/>
      <dgm:t>
        <a:bodyPr/>
        <a:lstStyle/>
        <a:p>
          <a:endParaRPr lang="en-US"/>
        </a:p>
      </dgm:t>
    </dgm:pt>
    <dgm:pt modelId="{177C3279-C4F4-4D1A-88B7-94F79DE612E2}">
      <dgm:prSet custT="1"/>
      <dgm:spPr/>
      <dgm:t>
        <a:bodyPr/>
        <a:lstStyle/>
        <a:p>
          <a:pPr rtl="0"/>
          <a:r>
            <a:rPr lang="en-US" sz="1200"/>
            <a:t>CHPS</a:t>
          </a:r>
        </a:p>
      </dgm:t>
    </dgm:pt>
    <dgm:pt modelId="{F6DF4221-ACDC-43D8-B113-C848517BA4B7}" type="parTrans" cxnId="{A658DA54-5F7A-4929-8B3B-D1E76928A316}">
      <dgm:prSet/>
      <dgm:spPr/>
      <dgm:t>
        <a:bodyPr/>
        <a:lstStyle/>
        <a:p>
          <a:endParaRPr lang="en-US"/>
        </a:p>
      </dgm:t>
    </dgm:pt>
    <dgm:pt modelId="{6485DB12-60CF-41FA-9525-D81FC3672A38}" type="sibTrans" cxnId="{A658DA54-5F7A-4929-8B3B-D1E76928A316}">
      <dgm:prSet/>
      <dgm:spPr/>
      <dgm:t>
        <a:bodyPr/>
        <a:lstStyle/>
        <a:p>
          <a:endParaRPr lang="en-US"/>
        </a:p>
      </dgm:t>
    </dgm:pt>
    <dgm:pt modelId="{6B92AFF6-5E3D-4976-A62C-230D434ADCA7}" type="pres">
      <dgm:prSet presAssocID="{B903B97B-6DCC-4199-B507-F91DCEFE8AF2}" presName="compositeShape" presStyleCnt="0">
        <dgm:presLayoutVars>
          <dgm:dir/>
          <dgm:resizeHandles/>
        </dgm:presLayoutVars>
      </dgm:prSet>
      <dgm:spPr/>
      <dgm:t>
        <a:bodyPr/>
        <a:lstStyle/>
        <a:p>
          <a:endParaRPr lang="en-US"/>
        </a:p>
      </dgm:t>
    </dgm:pt>
    <dgm:pt modelId="{04CA6EB0-584F-4881-B84A-ADBBF7890717}" type="pres">
      <dgm:prSet presAssocID="{B903B97B-6DCC-4199-B507-F91DCEFE8AF2}" presName="pyramid" presStyleLbl="node1" presStyleIdx="0" presStyleCnt="1"/>
      <dgm:spPr>
        <a:solidFill>
          <a:srgbClr val="0074C5"/>
        </a:solidFill>
      </dgm:spPr>
    </dgm:pt>
    <dgm:pt modelId="{4A7B93FB-23E1-49EC-A08D-00E883A0ACE3}" type="pres">
      <dgm:prSet presAssocID="{B903B97B-6DCC-4199-B507-F91DCEFE8AF2}" presName="theList" presStyleCnt="0"/>
      <dgm:spPr/>
    </dgm:pt>
    <dgm:pt modelId="{D124A738-FF27-4D80-B8E1-77020DC8D2B1}" type="pres">
      <dgm:prSet presAssocID="{B10C95D0-FB9F-411D-A4EB-DD45C90A0800}" presName="aNode" presStyleLbl="fgAcc1" presStyleIdx="0" presStyleCnt="11">
        <dgm:presLayoutVars>
          <dgm:bulletEnabled val="1"/>
        </dgm:presLayoutVars>
      </dgm:prSet>
      <dgm:spPr/>
      <dgm:t>
        <a:bodyPr/>
        <a:lstStyle/>
        <a:p>
          <a:endParaRPr lang="en-US"/>
        </a:p>
      </dgm:t>
    </dgm:pt>
    <dgm:pt modelId="{73677D5C-CA25-42A9-9E82-E0FDC90A3533}" type="pres">
      <dgm:prSet presAssocID="{B10C95D0-FB9F-411D-A4EB-DD45C90A0800}" presName="aSpace" presStyleCnt="0"/>
      <dgm:spPr/>
    </dgm:pt>
    <dgm:pt modelId="{197E2628-89EE-49A3-9B7F-2A0A03E0080A}" type="pres">
      <dgm:prSet presAssocID="{6D356BC2-9BC5-4E3F-9412-8EAF129A6519}" presName="aNode" presStyleLbl="fgAcc1" presStyleIdx="1" presStyleCnt="11">
        <dgm:presLayoutVars>
          <dgm:bulletEnabled val="1"/>
        </dgm:presLayoutVars>
      </dgm:prSet>
      <dgm:spPr/>
      <dgm:t>
        <a:bodyPr/>
        <a:lstStyle/>
        <a:p>
          <a:endParaRPr lang="en-US"/>
        </a:p>
      </dgm:t>
    </dgm:pt>
    <dgm:pt modelId="{FE4D5334-BA5D-4752-B215-C58EFE2E4460}" type="pres">
      <dgm:prSet presAssocID="{6D356BC2-9BC5-4E3F-9412-8EAF129A6519}" presName="aSpace" presStyleCnt="0"/>
      <dgm:spPr/>
    </dgm:pt>
    <dgm:pt modelId="{72A24826-25DA-4F1E-85BF-881A91E79D6B}" type="pres">
      <dgm:prSet presAssocID="{1FAD060C-3C5B-41B2-8165-DEBC2D3F5019}" presName="aNode" presStyleLbl="fgAcc1" presStyleIdx="2" presStyleCnt="11">
        <dgm:presLayoutVars>
          <dgm:bulletEnabled val="1"/>
        </dgm:presLayoutVars>
      </dgm:prSet>
      <dgm:spPr/>
      <dgm:t>
        <a:bodyPr/>
        <a:lstStyle/>
        <a:p>
          <a:endParaRPr lang="en-US"/>
        </a:p>
      </dgm:t>
    </dgm:pt>
    <dgm:pt modelId="{E30F2A16-97D1-41DA-831A-CCD6FA5521AE}" type="pres">
      <dgm:prSet presAssocID="{1FAD060C-3C5B-41B2-8165-DEBC2D3F5019}" presName="aSpace" presStyleCnt="0"/>
      <dgm:spPr/>
    </dgm:pt>
    <dgm:pt modelId="{AA52EF2D-58B5-4A3C-93D2-FBDD0EF20B7F}" type="pres">
      <dgm:prSet presAssocID="{30A81606-32CF-43CE-BD4F-3E5962ADA0AD}" presName="aNode" presStyleLbl="fgAcc1" presStyleIdx="3" presStyleCnt="11">
        <dgm:presLayoutVars>
          <dgm:bulletEnabled val="1"/>
        </dgm:presLayoutVars>
      </dgm:prSet>
      <dgm:spPr/>
      <dgm:t>
        <a:bodyPr/>
        <a:lstStyle/>
        <a:p>
          <a:endParaRPr lang="en-US"/>
        </a:p>
      </dgm:t>
    </dgm:pt>
    <dgm:pt modelId="{AA52EC89-EB75-45DC-9554-7536F27B5C32}" type="pres">
      <dgm:prSet presAssocID="{30A81606-32CF-43CE-BD4F-3E5962ADA0AD}" presName="aSpace" presStyleCnt="0"/>
      <dgm:spPr/>
    </dgm:pt>
    <dgm:pt modelId="{337000AF-DB31-46CF-B682-E9483722F9FC}" type="pres">
      <dgm:prSet presAssocID="{810AEAB2-56BA-4955-99B6-A7735FCD94D7}" presName="aNode" presStyleLbl="fgAcc1" presStyleIdx="4" presStyleCnt="11">
        <dgm:presLayoutVars>
          <dgm:bulletEnabled val="1"/>
        </dgm:presLayoutVars>
      </dgm:prSet>
      <dgm:spPr/>
      <dgm:t>
        <a:bodyPr/>
        <a:lstStyle/>
        <a:p>
          <a:endParaRPr lang="en-US"/>
        </a:p>
      </dgm:t>
    </dgm:pt>
    <dgm:pt modelId="{6F3916FA-87D6-4989-AA79-5957423B34B3}" type="pres">
      <dgm:prSet presAssocID="{810AEAB2-56BA-4955-99B6-A7735FCD94D7}" presName="aSpace" presStyleCnt="0"/>
      <dgm:spPr/>
    </dgm:pt>
    <dgm:pt modelId="{AE248DF6-0831-4623-94E8-A62EEA9E8054}" type="pres">
      <dgm:prSet presAssocID="{369B5CDE-59E1-4D40-B406-564F123D926C}" presName="aNode" presStyleLbl="fgAcc1" presStyleIdx="5" presStyleCnt="11" custScaleX="99606" custLinFactNeighborX="-598" custLinFactNeighborY="0">
        <dgm:presLayoutVars>
          <dgm:bulletEnabled val="1"/>
        </dgm:presLayoutVars>
      </dgm:prSet>
      <dgm:spPr/>
      <dgm:t>
        <a:bodyPr/>
        <a:lstStyle/>
        <a:p>
          <a:endParaRPr lang="en-US"/>
        </a:p>
      </dgm:t>
    </dgm:pt>
    <dgm:pt modelId="{156D9E93-14D1-4420-9079-0F239200FE36}" type="pres">
      <dgm:prSet presAssocID="{369B5CDE-59E1-4D40-B406-564F123D926C}" presName="aSpace" presStyleCnt="0"/>
      <dgm:spPr/>
    </dgm:pt>
    <dgm:pt modelId="{968AC0AF-E9A6-4C46-A4A3-C73C73FB39FF}" type="pres">
      <dgm:prSet presAssocID="{F38F8C1E-4AD4-4DAE-A6DA-01426DF37453}" presName="aNode" presStyleLbl="fgAcc1" presStyleIdx="6" presStyleCnt="11">
        <dgm:presLayoutVars>
          <dgm:bulletEnabled val="1"/>
        </dgm:presLayoutVars>
      </dgm:prSet>
      <dgm:spPr/>
      <dgm:t>
        <a:bodyPr/>
        <a:lstStyle/>
        <a:p>
          <a:endParaRPr lang="en-US"/>
        </a:p>
      </dgm:t>
    </dgm:pt>
    <dgm:pt modelId="{3E9E3AB2-C62E-473E-8667-0A89A669A37E}" type="pres">
      <dgm:prSet presAssocID="{F38F8C1E-4AD4-4DAE-A6DA-01426DF37453}" presName="aSpace" presStyleCnt="0"/>
      <dgm:spPr/>
    </dgm:pt>
    <dgm:pt modelId="{1E23C4FF-2638-4823-99BC-19000262CFDF}" type="pres">
      <dgm:prSet presAssocID="{C8710CBE-07DA-4E3F-9024-4992C1FDD11B}" presName="aNode" presStyleLbl="fgAcc1" presStyleIdx="7" presStyleCnt="11">
        <dgm:presLayoutVars>
          <dgm:bulletEnabled val="1"/>
        </dgm:presLayoutVars>
      </dgm:prSet>
      <dgm:spPr/>
      <dgm:t>
        <a:bodyPr/>
        <a:lstStyle/>
        <a:p>
          <a:endParaRPr lang="en-US"/>
        </a:p>
      </dgm:t>
    </dgm:pt>
    <dgm:pt modelId="{E9D5C0A7-C8F6-46B7-8E33-0A8AA2B84B27}" type="pres">
      <dgm:prSet presAssocID="{C8710CBE-07DA-4E3F-9024-4992C1FDD11B}" presName="aSpace" presStyleCnt="0"/>
      <dgm:spPr/>
    </dgm:pt>
    <dgm:pt modelId="{495C65A1-30DA-4917-BE30-B8FEC1875502}" type="pres">
      <dgm:prSet presAssocID="{BFDB929D-1585-4DC0-9F5E-BB9478EC9700}" presName="aNode" presStyleLbl="fgAcc1" presStyleIdx="8" presStyleCnt="11">
        <dgm:presLayoutVars>
          <dgm:bulletEnabled val="1"/>
        </dgm:presLayoutVars>
      </dgm:prSet>
      <dgm:spPr/>
      <dgm:t>
        <a:bodyPr/>
        <a:lstStyle/>
        <a:p>
          <a:endParaRPr lang="en-US"/>
        </a:p>
      </dgm:t>
    </dgm:pt>
    <dgm:pt modelId="{B13BAEA6-54B3-4D28-A45B-5080FD4FBFCD}" type="pres">
      <dgm:prSet presAssocID="{BFDB929D-1585-4DC0-9F5E-BB9478EC9700}" presName="aSpace" presStyleCnt="0"/>
      <dgm:spPr/>
    </dgm:pt>
    <dgm:pt modelId="{CB34EC4F-90D2-4C3F-B9D3-822C71D0D7D0}" type="pres">
      <dgm:prSet presAssocID="{520CA588-25AB-4B0E-A95C-22EDB91714F5}" presName="aNode" presStyleLbl="fgAcc1" presStyleIdx="9" presStyleCnt="11">
        <dgm:presLayoutVars>
          <dgm:bulletEnabled val="1"/>
        </dgm:presLayoutVars>
      </dgm:prSet>
      <dgm:spPr/>
      <dgm:t>
        <a:bodyPr/>
        <a:lstStyle/>
        <a:p>
          <a:endParaRPr lang="en-US"/>
        </a:p>
      </dgm:t>
    </dgm:pt>
    <dgm:pt modelId="{7CBA23BF-1E45-4BD9-A97F-B496A1FF32FA}" type="pres">
      <dgm:prSet presAssocID="{520CA588-25AB-4B0E-A95C-22EDB91714F5}" presName="aSpace" presStyleCnt="0"/>
      <dgm:spPr/>
    </dgm:pt>
    <dgm:pt modelId="{B3557841-5DCA-4F11-85ED-66C377240758}" type="pres">
      <dgm:prSet presAssocID="{177C3279-C4F4-4D1A-88B7-94F79DE612E2}" presName="aNode" presStyleLbl="fgAcc1" presStyleIdx="10" presStyleCnt="11">
        <dgm:presLayoutVars>
          <dgm:bulletEnabled val="1"/>
        </dgm:presLayoutVars>
      </dgm:prSet>
      <dgm:spPr/>
      <dgm:t>
        <a:bodyPr/>
        <a:lstStyle/>
        <a:p>
          <a:endParaRPr lang="en-US"/>
        </a:p>
      </dgm:t>
    </dgm:pt>
    <dgm:pt modelId="{976207D3-C4B7-4816-8A6C-71180B6FBEA1}" type="pres">
      <dgm:prSet presAssocID="{177C3279-C4F4-4D1A-88B7-94F79DE612E2}" presName="aSpace" presStyleCnt="0"/>
      <dgm:spPr/>
    </dgm:pt>
  </dgm:ptLst>
  <dgm:cxnLst>
    <dgm:cxn modelId="{C1F8B6AE-6D9C-4F16-8B7A-AD3909841130}" type="presOf" srcId="{BFDB929D-1585-4DC0-9F5E-BB9478EC9700}" destId="{495C65A1-30DA-4917-BE30-B8FEC1875502}" srcOrd="0" destOrd="0" presId="urn:microsoft.com/office/officeart/2005/8/layout/pyramid2"/>
    <dgm:cxn modelId="{8B3C24E0-D752-43F4-85EE-3A327F500C7D}" type="presOf" srcId="{B903B97B-6DCC-4199-B507-F91DCEFE8AF2}" destId="{6B92AFF6-5E3D-4976-A62C-230D434ADCA7}" srcOrd="0" destOrd="0" presId="urn:microsoft.com/office/officeart/2005/8/layout/pyramid2"/>
    <dgm:cxn modelId="{564693F8-926D-4349-975C-D1F043F2CC93}" type="presOf" srcId="{6D356BC2-9BC5-4E3F-9412-8EAF129A6519}" destId="{197E2628-89EE-49A3-9B7F-2A0A03E0080A}" srcOrd="0" destOrd="0" presId="urn:microsoft.com/office/officeart/2005/8/layout/pyramid2"/>
    <dgm:cxn modelId="{E72FD37D-A1BD-4F12-87EE-DB42A036302B}" srcId="{B903B97B-6DCC-4199-B507-F91DCEFE8AF2}" destId="{810AEAB2-56BA-4955-99B6-A7735FCD94D7}" srcOrd="4" destOrd="0" parTransId="{D78D815F-D989-4652-9E9E-D06C7690A454}" sibTransId="{4F66F9E7-BEF5-478B-AB04-7A9DC4A0FBF9}"/>
    <dgm:cxn modelId="{5AE5E042-2512-41C8-9FDA-79406A42B821}" type="presOf" srcId="{810AEAB2-56BA-4955-99B6-A7735FCD94D7}" destId="{337000AF-DB31-46CF-B682-E9483722F9FC}" srcOrd="0" destOrd="0" presId="urn:microsoft.com/office/officeart/2005/8/layout/pyramid2"/>
    <dgm:cxn modelId="{A658DA54-5F7A-4929-8B3B-D1E76928A316}" srcId="{B903B97B-6DCC-4199-B507-F91DCEFE8AF2}" destId="{177C3279-C4F4-4D1A-88B7-94F79DE612E2}" srcOrd="10" destOrd="0" parTransId="{F6DF4221-ACDC-43D8-B113-C848517BA4B7}" sibTransId="{6485DB12-60CF-41FA-9525-D81FC3672A38}"/>
    <dgm:cxn modelId="{A87E2AF8-583C-4E98-A106-39527CC7D380}" type="presOf" srcId="{C8710CBE-07DA-4E3F-9024-4992C1FDD11B}" destId="{1E23C4FF-2638-4823-99BC-19000262CFDF}" srcOrd="0" destOrd="0" presId="urn:microsoft.com/office/officeart/2005/8/layout/pyramid2"/>
    <dgm:cxn modelId="{4B7F91B8-6BDB-4A3B-B078-943B5E4F164A}" type="presOf" srcId="{369B5CDE-59E1-4D40-B406-564F123D926C}" destId="{AE248DF6-0831-4623-94E8-A62EEA9E8054}" srcOrd="0" destOrd="0" presId="urn:microsoft.com/office/officeart/2005/8/layout/pyramid2"/>
    <dgm:cxn modelId="{DBC95AE8-6A6D-4761-9F3E-CB3B8D146124}" type="presOf" srcId="{177C3279-C4F4-4D1A-88B7-94F79DE612E2}" destId="{B3557841-5DCA-4F11-85ED-66C377240758}" srcOrd="0" destOrd="0" presId="urn:microsoft.com/office/officeart/2005/8/layout/pyramid2"/>
    <dgm:cxn modelId="{56EC8C2B-5680-4204-9729-93991FF9865C}" srcId="{B903B97B-6DCC-4199-B507-F91DCEFE8AF2}" destId="{F38F8C1E-4AD4-4DAE-A6DA-01426DF37453}" srcOrd="6" destOrd="0" parTransId="{B6868887-2539-4E0F-8ED6-8F4CE9B905BE}" sibTransId="{42B6ED5C-DE7D-4F9F-8D51-E32DE8946658}"/>
    <dgm:cxn modelId="{94573FEA-766F-47C5-8921-8EC8E9F23676}" type="presOf" srcId="{B10C95D0-FB9F-411D-A4EB-DD45C90A0800}" destId="{D124A738-FF27-4D80-B8E1-77020DC8D2B1}" srcOrd="0" destOrd="0" presId="urn:microsoft.com/office/officeart/2005/8/layout/pyramid2"/>
    <dgm:cxn modelId="{4266D36B-F3FE-42F2-BE38-B2F5013D4814}" type="presOf" srcId="{520CA588-25AB-4B0E-A95C-22EDB91714F5}" destId="{CB34EC4F-90D2-4C3F-B9D3-822C71D0D7D0}" srcOrd="0" destOrd="0" presId="urn:microsoft.com/office/officeart/2005/8/layout/pyramid2"/>
    <dgm:cxn modelId="{0E945CD0-8091-4A35-93AA-4E31C5BD69FA}" srcId="{B903B97B-6DCC-4199-B507-F91DCEFE8AF2}" destId="{6D356BC2-9BC5-4E3F-9412-8EAF129A6519}" srcOrd="1" destOrd="0" parTransId="{48053621-E7F7-4A08-8E56-EC132E74037D}" sibTransId="{B2749AFC-0651-4B89-BAA2-C9A733AA02DA}"/>
    <dgm:cxn modelId="{93D972D2-CD39-4EFA-9F96-7A43F953EB2D}" srcId="{B903B97B-6DCC-4199-B507-F91DCEFE8AF2}" destId="{1FAD060C-3C5B-41B2-8165-DEBC2D3F5019}" srcOrd="2" destOrd="0" parTransId="{BBD926AD-17AF-40B4-972F-93EC0785545E}" sibTransId="{423EAD64-3BF0-4239-86B8-299CAD2B588F}"/>
    <dgm:cxn modelId="{A9564E93-FA67-41BB-A949-874C5D1B155B}" type="presOf" srcId="{F38F8C1E-4AD4-4DAE-A6DA-01426DF37453}" destId="{968AC0AF-E9A6-4C46-A4A3-C73C73FB39FF}" srcOrd="0" destOrd="0" presId="urn:microsoft.com/office/officeart/2005/8/layout/pyramid2"/>
    <dgm:cxn modelId="{AFDF6925-8C6D-4734-B58A-2A587DC87857}" type="presOf" srcId="{1FAD060C-3C5B-41B2-8165-DEBC2D3F5019}" destId="{72A24826-25DA-4F1E-85BF-881A91E79D6B}" srcOrd="0" destOrd="0" presId="urn:microsoft.com/office/officeart/2005/8/layout/pyramid2"/>
    <dgm:cxn modelId="{14062E41-AD8E-42BC-91D6-16CC32CC172F}" srcId="{B903B97B-6DCC-4199-B507-F91DCEFE8AF2}" destId="{520CA588-25AB-4B0E-A95C-22EDB91714F5}" srcOrd="9" destOrd="0" parTransId="{99E21BBB-7DD5-43B7-BA2A-3FED3F97A3EF}" sibTransId="{0A498564-16D0-4EED-8726-22F78585B7FD}"/>
    <dgm:cxn modelId="{7029211B-9CE7-49F0-A663-E77071F413EE}" srcId="{B903B97B-6DCC-4199-B507-F91DCEFE8AF2}" destId="{C8710CBE-07DA-4E3F-9024-4992C1FDD11B}" srcOrd="7" destOrd="0" parTransId="{CF692120-CA18-4DF8-A391-18804F392957}" sibTransId="{D6056CD9-CDC0-44AC-875C-F28D08E360C9}"/>
    <dgm:cxn modelId="{3284796B-47C5-4BB0-828B-C7CDCB6BEEC2}" srcId="{B903B97B-6DCC-4199-B507-F91DCEFE8AF2}" destId="{369B5CDE-59E1-4D40-B406-564F123D926C}" srcOrd="5" destOrd="0" parTransId="{52536746-7E08-4BC0-BDDB-5FFA961E50FD}" sibTransId="{5349B9C5-DC44-4F2F-AB62-6E491850352F}"/>
    <dgm:cxn modelId="{A7FC62B9-CA3A-4384-8B8F-5426586F83E3}" srcId="{B903B97B-6DCC-4199-B507-F91DCEFE8AF2}" destId="{BFDB929D-1585-4DC0-9F5E-BB9478EC9700}" srcOrd="8" destOrd="0" parTransId="{54E9C4C3-4332-4D3E-A36A-5C33A035786C}" sibTransId="{E9EC3EC4-018F-4955-A95B-3423CB3DACA6}"/>
    <dgm:cxn modelId="{FE3264BA-AC5C-4195-9D97-A2849FB84980}" srcId="{B903B97B-6DCC-4199-B507-F91DCEFE8AF2}" destId="{B10C95D0-FB9F-411D-A4EB-DD45C90A0800}" srcOrd="0" destOrd="0" parTransId="{33F21B9B-DDFE-4889-AE1D-0A7F941676F7}" sibTransId="{DA83F68F-2915-4EF5-88CC-01C39EDE0C5A}"/>
    <dgm:cxn modelId="{D1177538-A285-48DA-9128-0E7F28C3A90A}" type="presOf" srcId="{30A81606-32CF-43CE-BD4F-3E5962ADA0AD}" destId="{AA52EF2D-58B5-4A3C-93D2-FBDD0EF20B7F}" srcOrd="0" destOrd="0" presId="urn:microsoft.com/office/officeart/2005/8/layout/pyramid2"/>
    <dgm:cxn modelId="{CDD8FB94-1AB2-4EF6-BB03-D7C41A674637}" srcId="{B903B97B-6DCC-4199-B507-F91DCEFE8AF2}" destId="{30A81606-32CF-43CE-BD4F-3E5962ADA0AD}" srcOrd="3" destOrd="0" parTransId="{A27FB2B1-CE36-43EE-A872-1F7191B599F0}" sibTransId="{E842C5FE-60D0-45D7-B2B3-C2791002862F}"/>
    <dgm:cxn modelId="{F72AA68B-DCD8-4FE2-BE8E-8C0BE0CDA995}" type="presParOf" srcId="{6B92AFF6-5E3D-4976-A62C-230D434ADCA7}" destId="{04CA6EB0-584F-4881-B84A-ADBBF7890717}" srcOrd="0" destOrd="0" presId="urn:microsoft.com/office/officeart/2005/8/layout/pyramid2"/>
    <dgm:cxn modelId="{513CC012-4361-4018-B180-E44EFE46049B}" type="presParOf" srcId="{6B92AFF6-5E3D-4976-A62C-230D434ADCA7}" destId="{4A7B93FB-23E1-49EC-A08D-00E883A0ACE3}" srcOrd="1" destOrd="0" presId="urn:microsoft.com/office/officeart/2005/8/layout/pyramid2"/>
    <dgm:cxn modelId="{3D87839C-5FCC-4876-AB68-FB5CAB6BC104}" type="presParOf" srcId="{4A7B93FB-23E1-49EC-A08D-00E883A0ACE3}" destId="{D124A738-FF27-4D80-B8E1-77020DC8D2B1}" srcOrd="0" destOrd="0" presId="urn:microsoft.com/office/officeart/2005/8/layout/pyramid2"/>
    <dgm:cxn modelId="{CCA9859C-C2C9-4FC4-80FB-78CF14EBE125}" type="presParOf" srcId="{4A7B93FB-23E1-49EC-A08D-00E883A0ACE3}" destId="{73677D5C-CA25-42A9-9E82-E0FDC90A3533}" srcOrd="1" destOrd="0" presId="urn:microsoft.com/office/officeart/2005/8/layout/pyramid2"/>
    <dgm:cxn modelId="{C38B4FD2-560C-406E-9869-6395D431DB15}" type="presParOf" srcId="{4A7B93FB-23E1-49EC-A08D-00E883A0ACE3}" destId="{197E2628-89EE-49A3-9B7F-2A0A03E0080A}" srcOrd="2" destOrd="0" presId="urn:microsoft.com/office/officeart/2005/8/layout/pyramid2"/>
    <dgm:cxn modelId="{342888CE-8B1E-4BB8-A0D7-37E71792BF54}" type="presParOf" srcId="{4A7B93FB-23E1-49EC-A08D-00E883A0ACE3}" destId="{FE4D5334-BA5D-4752-B215-C58EFE2E4460}" srcOrd="3" destOrd="0" presId="urn:microsoft.com/office/officeart/2005/8/layout/pyramid2"/>
    <dgm:cxn modelId="{DEB925B4-D340-496F-B92E-61A071D45C69}" type="presParOf" srcId="{4A7B93FB-23E1-49EC-A08D-00E883A0ACE3}" destId="{72A24826-25DA-4F1E-85BF-881A91E79D6B}" srcOrd="4" destOrd="0" presId="urn:microsoft.com/office/officeart/2005/8/layout/pyramid2"/>
    <dgm:cxn modelId="{50D8FAFC-EB6F-4547-AE7D-CA35F465DD82}" type="presParOf" srcId="{4A7B93FB-23E1-49EC-A08D-00E883A0ACE3}" destId="{E30F2A16-97D1-41DA-831A-CCD6FA5521AE}" srcOrd="5" destOrd="0" presId="urn:microsoft.com/office/officeart/2005/8/layout/pyramid2"/>
    <dgm:cxn modelId="{968BC6F4-04B5-4068-8C45-4E8FA5ED6F39}" type="presParOf" srcId="{4A7B93FB-23E1-49EC-A08D-00E883A0ACE3}" destId="{AA52EF2D-58B5-4A3C-93D2-FBDD0EF20B7F}" srcOrd="6" destOrd="0" presId="urn:microsoft.com/office/officeart/2005/8/layout/pyramid2"/>
    <dgm:cxn modelId="{733F17A6-82C9-4FA9-9C80-4BA9150F71C1}" type="presParOf" srcId="{4A7B93FB-23E1-49EC-A08D-00E883A0ACE3}" destId="{AA52EC89-EB75-45DC-9554-7536F27B5C32}" srcOrd="7" destOrd="0" presId="urn:microsoft.com/office/officeart/2005/8/layout/pyramid2"/>
    <dgm:cxn modelId="{7A3A3C2A-2304-4398-8583-D1DE0AD7DA35}" type="presParOf" srcId="{4A7B93FB-23E1-49EC-A08D-00E883A0ACE3}" destId="{337000AF-DB31-46CF-B682-E9483722F9FC}" srcOrd="8" destOrd="0" presId="urn:microsoft.com/office/officeart/2005/8/layout/pyramid2"/>
    <dgm:cxn modelId="{64A16584-4DD3-40CB-BA40-09EA67FABA76}" type="presParOf" srcId="{4A7B93FB-23E1-49EC-A08D-00E883A0ACE3}" destId="{6F3916FA-87D6-4989-AA79-5957423B34B3}" srcOrd="9" destOrd="0" presId="urn:microsoft.com/office/officeart/2005/8/layout/pyramid2"/>
    <dgm:cxn modelId="{6D899214-B776-402F-925B-3728B34C54E2}" type="presParOf" srcId="{4A7B93FB-23E1-49EC-A08D-00E883A0ACE3}" destId="{AE248DF6-0831-4623-94E8-A62EEA9E8054}" srcOrd="10" destOrd="0" presId="urn:microsoft.com/office/officeart/2005/8/layout/pyramid2"/>
    <dgm:cxn modelId="{60D47333-5E40-44BC-8031-1FBD99C64889}" type="presParOf" srcId="{4A7B93FB-23E1-49EC-A08D-00E883A0ACE3}" destId="{156D9E93-14D1-4420-9079-0F239200FE36}" srcOrd="11" destOrd="0" presId="urn:microsoft.com/office/officeart/2005/8/layout/pyramid2"/>
    <dgm:cxn modelId="{0C681460-9130-423E-B4D0-A20527149E2A}" type="presParOf" srcId="{4A7B93FB-23E1-49EC-A08D-00E883A0ACE3}" destId="{968AC0AF-E9A6-4C46-A4A3-C73C73FB39FF}" srcOrd="12" destOrd="0" presId="urn:microsoft.com/office/officeart/2005/8/layout/pyramid2"/>
    <dgm:cxn modelId="{3088192D-3F57-4E50-BE01-49E2C8FC84A2}" type="presParOf" srcId="{4A7B93FB-23E1-49EC-A08D-00E883A0ACE3}" destId="{3E9E3AB2-C62E-473E-8667-0A89A669A37E}" srcOrd="13" destOrd="0" presId="urn:microsoft.com/office/officeart/2005/8/layout/pyramid2"/>
    <dgm:cxn modelId="{EC08EAEE-6E42-42CA-9C30-1712B0699E9F}" type="presParOf" srcId="{4A7B93FB-23E1-49EC-A08D-00E883A0ACE3}" destId="{1E23C4FF-2638-4823-99BC-19000262CFDF}" srcOrd="14" destOrd="0" presId="urn:microsoft.com/office/officeart/2005/8/layout/pyramid2"/>
    <dgm:cxn modelId="{AAD1D415-CA1D-4A8C-B652-44E17A73593F}" type="presParOf" srcId="{4A7B93FB-23E1-49EC-A08D-00E883A0ACE3}" destId="{E9D5C0A7-C8F6-46B7-8E33-0A8AA2B84B27}" srcOrd="15" destOrd="0" presId="urn:microsoft.com/office/officeart/2005/8/layout/pyramid2"/>
    <dgm:cxn modelId="{8C486DBB-D519-4CDD-A0A3-7E9410C9541B}" type="presParOf" srcId="{4A7B93FB-23E1-49EC-A08D-00E883A0ACE3}" destId="{495C65A1-30DA-4917-BE30-B8FEC1875502}" srcOrd="16" destOrd="0" presId="urn:microsoft.com/office/officeart/2005/8/layout/pyramid2"/>
    <dgm:cxn modelId="{48F82A77-064B-451C-9895-C22ABA2225BF}" type="presParOf" srcId="{4A7B93FB-23E1-49EC-A08D-00E883A0ACE3}" destId="{B13BAEA6-54B3-4D28-A45B-5080FD4FBFCD}" srcOrd="17" destOrd="0" presId="urn:microsoft.com/office/officeart/2005/8/layout/pyramid2"/>
    <dgm:cxn modelId="{475D0765-2DAF-4A48-8213-828D92A8A652}" type="presParOf" srcId="{4A7B93FB-23E1-49EC-A08D-00E883A0ACE3}" destId="{CB34EC4F-90D2-4C3F-B9D3-822C71D0D7D0}" srcOrd="18" destOrd="0" presId="urn:microsoft.com/office/officeart/2005/8/layout/pyramid2"/>
    <dgm:cxn modelId="{121A3A53-2CD0-43A1-8182-2CF413FDFBD4}" type="presParOf" srcId="{4A7B93FB-23E1-49EC-A08D-00E883A0ACE3}" destId="{7CBA23BF-1E45-4BD9-A97F-B496A1FF32FA}" srcOrd="19" destOrd="0" presId="urn:microsoft.com/office/officeart/2005/8/layout/pyramid2"/>
    <dgm:cxn modelId="{116501A2-A17D-4EB5-A1CF-F590E49DF3ED}" type="presParOf" srcId="{4A7B93FB-23E1-49EC-A08D-00E883A0ACE3}" destId="{B3557841-5DCA-4F11-85ED-66C377240758}" srcOrd="20" destOrd="0" presId="urn:microsoft.com/office/officeart/2005/8/layout/pyramid2"/>
    <dgm:cxn modelId="{CBD89881-D8A7-49A2-BDB4-CFFAC43539C2}" type="presParOf" srcId="{4A7B93FB-23E1-49EC-A08D-00E883A0ACE3}" destId="{976207D3-C4B7-4816-8A6C-71180B6FBEA1}" srcOrd="2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A8ECE3-B961-4224-A111-16591EE50F2A}"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7FC44ADD-8498-42CB-8E39-F0BE86F0B413}">
      <dgm:prSet phldrT="[Text]"/>
      <dgm:spPr/>
      <dgm:t>
        <a:bodyPr/>
        <a:lstStyle/>
        <a:p>
          <a:r>
            <a:rPr lang="en-US" dirty="0"/>
            <a:t>Active </a:t>
          </a:r>
        </a:p>
      </dgm:t>
    </dgm:pt>
    <dgm:pt modelId="{F036AC10-09C0-4F76-8D5C-0C2D3BFBA12F}" type="parTrans" cxnId="{987F1CEE-E25B-4341-B61B-918E11E67297}">
      <dgm:prSet/>
      <dgm:spPr/>
      <dgm:t>
        <a:bodyPr/>
        <a:lstStyle/>
        <a:p>
          <a:endParaRPr lang="en-US"/>
        </a:p>
      </dgm:t>
    </dgm:pt>
    <dgm:pt modelId="{7DFB05E8-FDDD-45DE-9D01-D326B90CC517}" type="sibTrans" cxnId="{987F1CEE-E25B-4341-B61B-918E11E67297}">
      <dgm:prSet/>
      <dgm:spPr/>
      <dgm:t>
        <a:bodyPr/>
        <a:lstStyle/>
        <a:p>
          <a:endParaRPr lang="en-US"/>
        </a:p>
      </dgm:t>
    </dgm:pt>
    <dgm:pt modelId="{7C1F7597-1ED3-43C5-B363-06D82757D9ED}">
      <dgm:prSet phldrT="[Text]"/>
      <dgm:spPr/>
      <dgm:t>
        <a:bodyPr/>
        <a:lstStyle/>
        <a:p>
          <a:r>
            <a:rPr lang="en-US" dirty="0"/>
            <a:t>Inactive Period</a:t>
          </a:r>
        </a:p>
      </dgm:t>
    </dgm:pt>
    <dgm:pt modelId="{167ED86A-AB34-4A50-BAFA-80415CA2E9FB}" type="parTrans" cxnId="{63D60C0C-2BEF-47D1-A4A4-E0DAA03ED520}">
      <dgm:prSet/>
      <dgm:spPr/>
      <dgm:t>
        <a:bodyPr/>
        <a:lstStyle/>
        <a:p>
          <a:endParaRPr lang="en-US"/>
        </a:p>
      </dgm:t>
    </dgm:pt>
    <dgm:pt modelId="{035CD629-5A91-447C-95B5-39BAA63B59F9}" type="sibTrans" cxnId="{63D60C0C-2BEF-47D1-A4A4-E0DAA03ED520}">
      <dgm:prSet/>
      <dgm:spPr/>
      <dgm:t>
        <a:bodyPr/>
        <a:lstStyle/>
        <a:p>
          <a:endParaRPr lang="en-US"/>
        </a:p>
      </dgm:t>
    </dgm:pt>
    <dgm:pt modelId="{E018CCBD-50B0-4426-A3AF-186436633CBD}">
      <dgm:prSet phldrT="[Text]" custT="1"/>
      <dgm:spPr/>
      <dgm:t>
        <a:bodyPr/>
        <a:lstStyle/>
        <a:p>
          <a:r>
            <a:rPr lang="en-US" sz="1270" baseline="0" dirty="0"/>
            <a:t>0-6 month period following recertification cycle end date</a:t>
          </a:r>
        </a:p>
      </dgm:t>
    </dgm:pt>
    <dgm:pt modelId="{4047E7EC-C783-475B-BF7E-C974EC609D28}" type="parTrans" cxnId="{8075DD6F-2483-4112-A3EE-11C1F3F68A93}">
      <dgm:prSet/>
      <dgm:spPr/>
      <dgm:t>
        <a:bodyPr/>
        <a:lstStyle/>
        <a:p>
          <a:endParaRPr lang="en-US"/>
        </a:p>
      </dgm:t>
    </dgm:pt>
    <dgm:pt modelId="{5C6E9851-3FBD-47FE-864D-9E358F20C59E}" type="sibTrans" cxnId="{8075DD6F-2483-4112-A3EE-11C1F3F68A93}">
      <dgm:prSet/>
      <dgm:spPr/>
      <dgm:t>
        <a:bodyPr/>
        <a:lstStyle/>
        <a:p>
          <a:endParaRPr lang="en-US"/>
        </a:p>
      </dgm:t>
    </dgm:pt>
    <dgm:pt modelId="{7934BD3B-82F2-4643-A291-704D19EDE84A}">
      <dgm:prSet phldrT="[Text]" custT="1"/>
      <dgm:spPr/>
      <dgm:t>
        <a:bodyPr/>
        <a:lstStyle/>
        <a:p>
          <a:r>
            <a:rPr lang="en-US" sz="1700" baseline="0" dirty="0"/>
            <a:t>Revocation Period</a:t>
          </a:r>
        </a:p>
      </dgm:t>
    </dgm:pt>
    <dgm:pt modelId="{1B455D6F-E9AF-423C-848F-9B114DA510AD}" type="parTrans" cxnId="{EDCCDDC9-9D5A-420A-9213-BA8681880BE8}">
      <dgm:prSet/>
      <dgm:spPr/>
      <dgm:t>
        <a:bodyPr/>
        <a:lstStyle/>
        <a:p>
          <a:endParaRPr lang="en-US"/>
        </a:p>
      </dgm:t>
    </dgm:pt>
    <dgm:pt modelId="{27FA63B6-BE21-46DA-898A-5D4267A9FB8C}" type="sibTrans" cxnId="{EDCCDDC9-9D5A-420A-9213-BA8681880BE8}">
      <dgm:prSet/>
      <dgm:spPr/>
      <dgm:t>
        <a:bodyPr/>
        <a:lstStyle/>
        <a:p>
          <a:endParaRPr lang="en-US"/>
        </a:p>
      </dgm:t>
    </dgm:pt>
    <dgm:pt modelId="{15FE4E8D-1434-4C19-9CA1-1907C7DB58C1}">
      <dgm:prSet phldrT="[Text]" custT="1"/>
      <dgm:spPr/>
      <dgm:t>
        <a:bodyPr/>
        <a:lstStyle/>
        <a:p>
          <a:r>
            <a:rPr lang="en-US" sz="1270" baseline="0" dirty="0"/>
            <a:t>7-12 month period following recertification cycle end date</a:t>
          </a:r>
        </a:p>
      </dgm:t>
    </dgm:pt>
    <dgm:pt modelId="{31ABCA0E-CA9B-4C32-8656-BAFC8E1D818B}" type="parTrans" cxnId="{6B2052DD-47CB-40DF-A27C-BADFC6F2F95D}">
      <dgm:prSet/>
      <dgm:spPr/>
      <dgm:t>
        <a:bodyPr/>
        <a:lstStyle/>
        <a:p>
          <a:endParaRPr lang="en-US"/>
        </a:p>
      </dgm:t>
    </dgm:pt>
    <dgm:pt modelId="{2F04691E-7B84-410E-947E-44150294CD76}" type="sibTrans" cxnId="{6B2052DD-47CB-40DF-A27C-BADFC6F2F95D}">
      <dgm:prSet/>
      <dgm:spPr/>
      <dgm:t>
        <a:bodyPr/>
        <a:lstStyle/>
        <a:p>
          <a:endParaRPr lang="en-US"/>
        </a:p>
      </dgm:t>
    </dgm:pt>
    <dgm:pt modelId="{5AD044EF-80C0-4EE5-BC50-D2D81A95B507}">
      <dgm:prSet custT="1"/>
      <dgm:spPr/>
      <dgm:t>
        <a:bodyPr/>
        <a:lstStyle/>
        <a:p>
          <a:r>
            <a:rPr lang="en-US" sz="1270" baseline="0" dirty="0"/>
            <a:t>Must earn remaining CEUs during revocation period to be reinstated</a:t>
          </a:r>
        </a:p>
      </dgm:t>
    </dgm:pt>
    <dgm:pt modelId="{9F10AE9E-76A4-4B88-B449-E1417F3616F9}" type="parTrans" cxnId="{2DE93E47-F80C-40CC-9CCD-2873283BF15B}">
      <dgm:prSet/>
      <dgm:spPr/>
      <dgm:t>
        <a:bodyPr/>
        <a:lstStyle/>
        <a:p>
          <a:endParaRPr lang="en-US"/>
        </a:p>
      </dgm:t>
    </dgm:pt>
    <dgm:pt modelId="{B163C8D8-4382-48FB-982F-44B2DC185D37}" type="sibTrans" cxnId="{2DE93E47-F80C-40CC-9CCD-2873283BF15B}">
      <dgm:prSet/>
      <dgm:spPr/>
      <dgm:t>
        <a:bodyPr/>
        <a:lstStyle/>
        <a:p>
          <a:endParaRPr lang="en-US"/>
        </a:p>
      </dgm:t>
    </dgm:pt>
    <dgm:pt modelId="{2D148EF7-83DA-450F-9623-00A0C4F6DF2F}">
      <dgm:prSet custT="1"/>
      <dgm:spPr/>
      <dgm:t>
        <a:bodyPr/>
        <a:lstStyle/>
        <a:p>
          <a:r>
            <a:rPr lang="en-US" sz="1270" baseline="0" dirty="0"/>
            <a:t>Must submit Intent to reinstate form and pay fee per credential</a:t>
          </a:r>
        </a:p>
      </dgm:t>
    </dgm:pt>
    <dgm:pt modelId="{725841ED-26A4-4B74-A497-AB64470B0BF6}" type="parTrans" cxnId="{7DD14A2A-E2E4-4D92-B31F-0285340C943E}">
      <dgm:prSet/>
      <dgm:spPr/>
      <dgm:t>
        <a:bodyPr/>
        <a:lstStyle/>
        <a:p>
          <a:endParaRPr lang="en-US"/>
        </a:p>
      </dgm:t>
    </dgm:pt>
    <dgm:pt modelId="{A546067F-3E34-4F36-86AF-EB14DDD7F2DB}" type="sibTrans" cxnId="{7DD14A2A-E2E4-4D92-B31F-0285340C943E}">
      <dgm:prSet/>
      <dgm:spPr/>
      <dgm:t>
        <a:bodyPr/>
        <a:lstStyle/>
        <a:p>
          <a:endParaRPr lang="en-US"/>
        </a:p>
      </dgm:t>
    </dgm:pt>
    <dgm:pt modelId="{602036D2-4B97-4080-A5FD-2D176169DBA7}">
      <dgm:prSet custT="1"/>
      <dgm:spPr/>
      <dgm:t>
        <a:bodyPr/>
        <a:lstStyle/>
        <a:p>
          <a:r>
            <a:rPr lang="en-US" sz="1270" baseline="0" dirty="0"/>
            <a:t>If reinstatement requirements not met during revocation period, credential is permanently revoked. </a:t>
          </a:r>
        </a:p>
      </dgm:t>
    </dgm:pt>
    <dgm:pt modelId="{45F377AA-9BBB-464D-9586-70FB77CF82CC}" type="parTrans" cxnId="{4EF58C2B-167D-47A4-B787-2366A066FCD9}">
      <dgm:prSet/>
      <dgm:spPr/>
      <dgm:t>
        <a:bodyPr/>
        <a:lstStyle/>
        <a:p>
          <a:endParaRPr lang="en-US"/>
        </a:p>
      </dgm:t>
    </dgm:pt>
    <dgm:pt modelId="{E1B8F7CC-A687-4A6B-8490-3EC5DEB6CBC4}" type="sibTrans" cxnId="{4EF58C2B-167D-47A4-B787-2366A066FCD9}">
      <dgm:prSet/>
      <dgm:spPr/>
      <dgm:t>
        <a:bodyPr/>
        <a:lstStyle/>
        <a:p>
          <a:endParaRPr lang="en-US"/>
        </a:p>
      </dgm:t>
    </dgm:pt>
    <dgm:pt modelId="{8671A8C8-0612-4948-80BE-CC86462FE778}">
      <dgm:prSet custT="1"/>
      <dgm:spPr/>
      <dgm:t>
        <a:bodyPr/>
        <a:lstStyle/>
        <a:p>
          <a:r>
            <a:rPr lang="en-US" sz="1270" baseline="0" dirty="0"/>
            <a:t>Extra time to record CEUs</a:t>
          </a:r>
        </a:p>
      </dgm:t>
    </dgm:pt>
    <dgm:pt modelId="{6F9165A2-B9E7-4CE8-A756-F26E999E4B18}" type="parTrans" cxnId="{D270A49B-D772-4A2C-B369-75072B269BA8}">
      <dgm:prSet/>
      <dgm:spPr/>
      <dgm:t>
        <a:bodyPr/>
        <a:lstStyle/>
        <a:p>
          <a:endParaRPr lang="en-US"/>
        </a:p>
      </dgm:t>
    </dgm:pt>
    <dgm:pt modelId="{F5CC9DE3-BD4C-43F5-8984-6D8FE1F1E7BF}" type="sibTrans" cxnId="{D270A49B-D772-4A2C-B369-75072B269BA8}">
      <dgm:prSet/>
      <dgm:spPr/>
      <dgm:t>
        <a:bodyPr/>
        <a:lstStyle/>
        <a:p>
          <a:endParaRPr lang="en-US"/>
        </a:p>
      </dgm:t>
    </dgm:pt>
    <dgm:pt modelId="{9AA28A08-0763-4C6E-B375-B6F7E703E4E4}">
      <dgm:prSet custT="1"/>
      <dgm:spPr/>
      <dgm:t>
        <a:bodyPr/>
        <a:lstStyle/>
        <a:p>
          <a:r>
            <a:rPr lang="en-US" sz="1270" baseline="0" dirty="0"/>
            <a:t>Extra time to pay recertification fee</a:t>
          </a:r>
        </a:p>
      </dgm:t>
    </dgm:pt>
    <dgm:pt modelId="{A4C7F656-6D15-4605-9FC0-931ACA00B82A}" type="parTrans" cxnId="{A841F36F-A960-45F5-8712-283AA6A12A95}">
      <dgm:prSet/>
      <dgm:spPr/>
      <dgm:t>
        <a:bodyPr/>
        <a:lstStyle/>
        <a:p>
          <a:endParaRPr lang="en-US"/>
        </a:p>
      </dgm:t>
    </dgm:pt>
    <dgm:pt modelId="{E0E5FC04-E3F2-463C-8CEE-D75A2E16AC46}" type="sibTrans" cxnId="{A841F36F-A960-45F5-8712-283AA6A12A95}">
      <dgm:prSet/>
      <dgm:spPr/>
      <dgm:t>
        <a:bodyPr/>
        <a:lstStyle/>
        <a:p>
          <a:endParaRPr lang="en-US"/>
        </a:p>
      </dgm:t>
    </dgm:pt>
    <dgm:pt modelId="{841777FE-D79F-4FA1-A230-5E131DE97B87}">
      <dgm:prSet custT="1"/>
      <dgm:spPr/>
      <dgm:t>
        <a:bodyPr/>
        <a:lstStyle/>
        <a:p>
          <a:r>
            <a:rPr lang="en-US" sz="1270" baseline="0" dirty="0"/>
            <a:t>Must pay a late fee and satisfy recertification requirements  </a:t>
          </a:r>
        </a:p>
      </dgm:t>
    </dgm:pt>
    <dgm:pt modelId="{A21F810E-F3F7-4AD5-98B1-646237024C9C}" type="parTrans" cxnId="{26C88D1D-A4B6-47B6-A05F-B6A8EFBCB51B}">
      <dgm:prSet/>
      <dgm:spPr/>
      <dgm:t>
        <a:bodyPr/>
        <a:lstStyle/>
        <a:p>
          <a:endParaRPr lang="en-US"/>
        </a:p>
      </dgm:t>
    </dgm:pt>
    <dgm:pt modelId="{362FF80C-0972-41A3-919C-142CD675BE06}" type="sibTrans" cxnId="{26C88D1D-A4B6-47B6-A05F-B6A8EFBCB51B}">
      <dgm:prSet/>
      <dgm:spPr/>
      <dgm:t>
        <a:bodyPr/>
        <a:lstStyle/>
        <a:p>
          <a:endParaRPr lang="en-US"/>
        </a:p>
      </dgm:t>
    </dgm:pt>
    <dgm:pt modelId="{FE054C6D-8FB0-40E0-9F4D-64D267F194BA}">
      <dgm:prSet phldrT="[Text]" custT="1"/>
      <dgm:spPr/>
      <dgm:t>
        <a:bodyPr/>
        <a:lstStyle/>
        <a:p>
          <a:r>
            <a:rPr lang="en-US" sz="1400" dirty="0"/>
            <a:t>0-3 month period following recertification cycle end date </a:t>
          </a:r>
        </a:p>
      </dgm:t>
    </dgm:pt>
    <dgm:pt modelId="{9AFB719D-64C0-4A48-9740-8B997ECFA168}" type="sibTrans" cxnId="{8424000B-A53A-4180-AA0B-2734DA0B5283}">
      <dgm:prSet/>
      <dgm:spPr/>
      <dgm:t>
        <a:bodyPr/>
        <a:lstStyle/>
        <a:p>
          <a:endParaRPr lang="en-US"/>
        </a:p>
      </dgm:t>
    </dgm:pt>
    <dgm:pt modelId="{C2C248EB-191F-41D4-A85D-6624F66EDEF4}" type="parTrans" cxnId="{8424000B-A53A-4180-AA0B-2734DA0B5283}">
      <dgm:prSet/>
      <dgm:spPr/>
      <dgm:t>
        <a:bodyPr/>
        <a:lstStyle/>
        <a:p>
          <a:endParaRPr lang="en-US"/>
        </a:p>
      </dgm:t>
    </dgm:pt>
    <dgm:pt modelId="{CFF20C3B-345B-479A-9FDF-E0650BE2CE58}">
      <dgm:prSet phldrT="[Text]"/>
      <dgm:spPr/>
      <dgm:t>
        <a:bodyPr/>
        <a:lstStyle/>
        <a:p>
          <a:r>
            <a:rPr lang="en-US" dirty="0"/>
            <a:t>Grace Period</a:t>
          </a:r>
        </a:p>
      </dgm:t>
    </dgm:pt>
    <dgm:pt modelId="{678929EC-CB17-43A4-B771-18136177A730}" type="parTrans" cxnId="{FFF93A0A-68DE-4ADD-8005-F19B4C4D410F}">
      <dgm:prSet/>
      <dgm:spPr/>
      <dgm:t>
        <a:bodyPr/>
        <a:lstStyle/>
        <a:p>
          <a:endParaRPr lang="en-US"/>
        </a:p>
      </dgm:t>
    </dgm:pt>
    <dgm:pt modelId="{3FB17448-D185-483C-B8AF-C473CF554CBE}" type="sibTrans" cxnId="{FFF93A0A-68DE-4ADD-8005-F19B4C4D410F}">
      <dgm:prSet/>
      <dgm:spPr/>
      <dgm:t>
        <a:bodyPr/>
        <a:lstStyle/>
        <a:p>
          <a:endParaRPr lang="en-US"/>
        </a:p>
      </dgm:t>
    </dgm:pt>
    <dgm:pt modelId="{B2EB472D-F605-4A8A-81D9-8153EAB1E706}">
      <dgm:prSet custT="1"/>
      <dgm:spPr/>
      <dgm:t>
        <a:bodyPr/>
        <a:lstStyle/>
        <a:p>
          <a:r>
            <a:rPr lang="en-US" sz="1270" baseline="0" dirty="0"/>
            <a:t>To reinstate, the certification examination must be passed again. </a:t>
          </a:r>
        </a:p>
      </dgm:t>
    </dgm:pt>
    <dgm:pt modelId="{865807F4-9BEA-4C24-8607-FEF5E6EF2BD9}" type="parTrans" cxnId="{8ECBC627-67F8-411F-9F77-4347C1C6E85F}">
      <dgm:prSet/>
      <dgm:spPr/>
      <dgm:t>
        <a:bodyPr/>
        <a:lstStyle/>
        <a:p>
          <a:endParaRPr lang="en-US"/>
        </a:p>
      </dgm:t>
    </dgm:pt>
    <dgm:pt modelId="{1245AE8F-2DE8-4CF8-9479-EBFBD0384479}" type="sibTrans" cxnId="{8ECBC627-67F8-411F-9F77-4347C1C6E85F}">
      <dgm:prSet/>
      <dgm:spPr/>
      <dgm:t>
        <a:bodyPr/>
        <a:lstStyle/>
        <a:p>
          <a:endParaRPr lang="en-US"/>
        </a:p>
      </dgm:t>
    </dgm:pt>
    <dgm:pt modelId="{25368954-72D0-4D11-9FC0-C935A79FC114}" type="pres">
      <dgm:prSet presAssocID="{61A8ECE3-B961-4224-A111-16591EE50F2A}" presName="Name0" presStyleCnt="0">
        <dgm:presLayoutVars>
          <dgm:dir/>
          <dgm:animLvl val="lvl"/>
          <dgm:resizeHandles val="exact"/>
        </dgm:presLayoutVars>
      </dgm:prSet>
      <dgm:spPr/>
      <dgm:t>
        <a:bodyPr/>
        <a:lstStyle/>
        <a:p>
          <a:endParaRPr lang="en-US"/>
        </a:p>
      </dgm:t>
    </dgm:pt>
    <dgm:pt modelId="{230A4693-5A7A-442B-847A-539E7F9380E8}" type="pres">
      <dgm:prSet presAssocID="{61A8ECE3-B961-4224-A111-16591EE50F2A}" presName="tSp" presStyleCnt="0"/>
      <dgm:spPr/>
    </dgm:pt>
    <dgm:pt modelId="{EBE81B2E-21D8-4EB6-8614-204B8418E9B1}" type="pres">
      <dgm:prSet presAssocID="{61A8ECE3-B961-4224-A111-16591EE50F2A}" presName="bSp" presStyleCnt="0"/>
      <dgm:spPr/>
    </dgm:pt>
    <dgm:pt modelId="{77BBD6FD-12B9-4080-AC45-5EB13C0AB0D8}" type="pres">
      <dgm:prSet presAssocID="{61A8ECE3-B961-4224-A111-16591EE50F2A}" presName="process" presStyleCnt="0"/>
      <dgm:spPr/>
    </dgm:pt>
    <dgm:pt modelId="{24D650C2-EF4F-4358-9665-4747447002D3}" type="pres">
      <dgm:prSet presAssocID="{7FC44ADD-8498-42CB-8E39-F0BE86F0B413}" presName="composite1" presStyleCnt="0"/>
      <dgm:spPr/>
    </dgm:pt>
    <dgm:pt modelId="{3C0C587E-EB95-4EAE-9AA7-1F4EEC17CD0A}" type="pres">
      <dgm:prSet presAssocID="{7FC44ADD-8498-42CB-8E39-F0BE86F0B413}" presName="dummyNode1" presStyleLbl="node1" presStyleIdx="0" presStyleCnt="4"/>
      <dgm:spPr/>
    </dgm:pt>
    <dgm:pt modelId="{664E38D8-F4E1-48DF-BBE4-9B4759939833}" type="pres">
      <dgm:prSet presAssocID="{7FC44ADD-8498-42CB-8E39-F0BE86F0B413}" presName="childNode1" presStyleLbl="bgAcc1" presStyleIdx="0" presStyleCnt="4">
        <dgm:presLayoutVars>
          <dgm:bulletEnabled val="1"/>
        </dgm:presLayoutVars>
      </dgm:prSet>
      <dgm:spPr/>
    </dgm:pt>
    <dgm:pt modelId="{F6024470-EE7B-44F2-9023-F2B6F3671398}" type="pres">
      <dgm:prSet presAssocID="{7FC44ADD-8498-42CB-8E39-F0BE86F0B413}" presName="childNode1tx" presStyleLbl="bgAcc1" presStyleIdx="0" presStyleCnt="4">
        <dgm:presLayoutVars>
          <dgm:bulletEnabled val="1"/>
        </dgm:presLayoutVars>
      </dgm:prSet>
      <dgm:spPr/>
    </dgm:pt>
    <dgm:pt modelId="{F9986D5A-DB12-41C3-BE53-30A64E94FCD1}" type="pres">
      <dgm:prSet presAssocID="{7FC44ADD-8498-42CB-8E39-F0BE86F0B413}" presName="parentNode1" presStyleLbl="node1" presStyleIdx="0" presStyleCnt="4" custLinFactY="-1525" custLinFactNeighborX="-22171" custLinFactNeighborY="-100000">
        <dgm:presLayoutVars>
          <dgm:chMax val="1"/>
          <dgm:bulletEnabled val="1"/>
        </dgm:presLayoutVars>
      </dgm:prSet>
      <dgm:spPr/>
      <dgm:t>
        <a:bodyPr/>
        <a:lstStyle/>
        <a:p>
          <a:endParaRPr lang="en-US"/>
        </a:p>
      </dgm:t>
    </dgm:pt>
    <dgm:pt modelId="{C4104A00-97D9-468A-91C4-7282AECC8F89}" type="pres">
      <dgm:prSet presAssocID="{7FC44ADD-8498-42CB-8E39-F0BE86F0B413}" presName="connSite1" presStyleCnt="0"/>
      <dgm:spPr/>
    </dgm:pt>
    <dgm:pt modelId="{4AEDAF6F-D3C9-41F3-8A83-CD8E07EEA5EB}" type="pres">
      <dgm:prSet presAssocID="{7DFB05E8-FDDD-45DE-9D01-D326B90CC517}" presName="Name9" presStyleLbl="sibTrans2D1" presStyleIdx="0" presStyleCnt="3" custAng="20741634" custLinFactNeighborX="2212" custLinFactNeighborY="5530"/>
      <dgm:spPr/>
      <dgm:t>
        <a:bodyPr/>
        <a:lstStyle/>
        <a:p>
          <a:endParaRPr lang="en-US"/>
        </a:p>
      </dgm:t>
    </dgm:pt>
    <dgm:pt modelId="{7E26D53B-D71F-4986-98A7-56AA53F11E11}" type="pres">
      <dgm:prSet presAssocID="{CFF20C3B-345B-479A-9FDF-E0650BE2CE58}" presName="composite2" presStyleCnt="0"/>
      <dgm:spPr/>
    </dgm:pt>
    <dgm:pt modelId="{6C54C8A9-ED9F-4249-9FDA-CC7AE89653C4}" type="pres">
      <dgm:prSet presAssocID="{CFF20C3B-345B-479A-9FDF-E0650BE2CE58}" presName="dummyNode2" presStyleLbl="node1" presStyleIdx="0" presStyleCnt="4"/>
      <dgm:spPr/>
    </dgm:pt>
    <dgm:pt modelId="{3D2E8644-394B-40CF-8D85-3D476BA16313}" type="pres">
      <dgm:prSet presAssocID="{CFF20C3B-345B-479A-9FDF-E0650BE2CE58}" presName="childNode2" presStyleLbl="bgAcc1" presStyleIdx="1" presStyleCnt="4" custScaleX="94646" custScaleY="118383">
        <dgm:presLayoutVars>
          <dgm:bulletEnabled val="1"/>
        </dgm:presLayoutVars>
      </dgm:prSet>
      <dgm:spPr/>
      <dgm:t>
        <a:bodyPr/>
        <a:lstStyle/>
        <a:p>
          <a:endParaRPr lang="en-US"/>
        </a:p>
      </dgm:t>
    </dgm:pt>
    <dgm:pt modelId="{6869A005-7932-4669-8073-3483CE93F9B3}" type="pres">
      <dgm:prSet presAssocID="{CFF20C3B-345B-479A-9FDF-E0650BE2CE58}" presName="childNode2tx" presStyleLbl="bgAcc1" presStyleIdx="1" presStyleCnt="4">
        <dgm:presLayoutVars>
          <dgm:bulletEnabled val="1"/>
        </dgm:presLayoutVars>
      </dgm:prSet>
      <dgm:spPr/>
      <dgm:t>
        <a:bodyPr/>
        <a:lstStyle/>
        <a:p>
          <a:endParaRPr lang="en-US"/>
        </a:p>
      </dgm:t>
    </dgm:pt>
    <dgm:pt modelId="{6BDB46C0-7681-4874-A7C5-9558ACE6EA76}" type="pres">
      <dgm:prSet presAssocID="{CFF20C3B-345B-479A-9FDF-E0650BE2CE58}" presName="parentNode2" presStyleLbl="node1" presStyleIdx="1" presStyleCnt="4" custLinFactNeighborX="-7542">
        <dgm:presLayoutVars>
          <dgm:chMax val="0"/>
          <dgm:bulletEnabled val="1"/>
        </dgm:presLayoutVars>
      </dgm:prSet>
      <dgm:spPr/>
      <dgm:t>
        <a:bodyPr/>
        <a:lstStyle/>
        <a:p>
          <a:endParaRPr lang="en-US"/>
        </a:p>
      </dgm:t>
    </dgm:pt>
    <dgm:pt modelId="{390711F8-2115-40A2-A63A-6E276B2EE69D}" type="pres">
      <dgm:prSet presAssocID="{CFF20C3B-345B-479A-9FDF-E0650BE2CE58}" presName="connSite2" presStyleCnt="0"/>
      <dgm:spPr/>
    </dgm:pt>
    <dgm:pt modelId="{8A8CB45A-5A23-479D-B5BF-6DA08E9EBFDF}" type="pres">
      <dgm:prSet presAssocID="{3FB17448-D185-483C-B8AF-C473CF554CBE}" presName="Name18" presStyleLbl="sibTrans2D1" presStyleIdx="1" presStyleCnt="3" custLinFactNeighborY="-17304"/>
      <dgm:spPr/>
      <dgm:t>
        <a:bodyPr/>
        <a:lstStyle/>
        <a:p>
          <a:endParaRPr lang="en-US"/>
        </a:p>
      </dgm:t>
    </dgm:pt>
    <dgm:pt modelId="{18EB681F-9CA7-44E0-9A9C-DC4A7E0B89AC}" type="pres">
      <dgm:prSet presAssocID="{7C1F7597-1ED3-43C5-B363-06D82757D9ED}" presName="composite1" presStyleCnt="0"/>
      <dgm:spPr/>
    </dgm:pt>
    <dgm:pt modelId="{E3D7A13B-0B83-41D5-94A9-BC7AF048BC98}" type="pres">
      <dgm:prSet presAssocID="{7C1F7597-1ED3-43C5-B363-06D82757D9ED}" presName="dummyNode1" presStyleLbl="node1" presStyleIdx="1" presStyleCnt="4"/>
      <dgm:spPr/>
    </dgm:pt>
    <dgm:pt modelId="{EE1FB6E9-3098-4783-BA06-D49E903C1376}" type="pres">
      <dgm:prSet presAssocID="{7C1F7597-1ED3-43C5-B363-06D82757D9ED}" presName="childNode1" presStyleLbl="bgAcc1" presStyleIdx="2" presStyleCnt="4" custScaleX="104070" custScaleY="180549">
        <dgm:presLayoutVars>
          <dgm:bulletEnabled val="1"/>
        </dgm:presLayoutVars>
      </dgm:prSet>
      <dgm:spPr/>
      <dgm:t>
        <a:bodyPr/>
        <a:lstStyle/>
        <a:p>
          <a:endParaRPr lang="en-US"/>
        </a:p>
      </dgm:t>
    </dgm:pt>
    <dgm:pt modelId="{5471413D-065E-4798-91CA-27634E4E011B}" type="pres">
      <dgm:prSet presAssocID="{7C1F7597-1ED3-43C5-B363-06D82757D9ED}" presName="childNode1tx" presStyleLbl="bgAcc1" presStyleIdx="2" presStyleCnt="4">
        <dgm:presLayoutVars>
          <dgm:bulletEnabled val="1"/>
        </dgm:presLayoutVars>
      </dgm:prSet>
      <dgm:spPr/>
      <dgm:t>
        <a:bodyPr/>
        <a:lstStyle/>
        <a:p>
          <a:endParaRPr lang="en-US"/>
        </a:p>
      </dgm:t>
    </dgm:pt>
    <dgm:pt modelId="{47907CA2-8D4A-481A-B815-332C44C6DAB7}" type="pres">
      <dgm:prSet presAssocID="{7C1F7597-1ED3-43C5-B363-06D82757D9ED}" presName="parentNode1" presStyleLbl="node1" presStyleIdx="2" presStyleCnt="4" custLinFactY="43373" custLinFactNeighborX="-3354" custLinFactNeighborY="100000">
        <dgm:presLayoutVars>
          <dgm:chMax val="1"/>
          <dgm:bulletEnabled val="1"/>
        </dgm:presLayoutVars>
      </dgm:prSet>
      <dgm:spPr/>
      <dgm:t>
        <a:bodyPr/>
        <a:lstStyle/>
        <a:p>
          <a:endParaRPr lang="en-US"/>
        </a:p>
      </dgm:t>
    </dgm:pt>
    <dgm:pt modelId="{99417C4F-99A6-4B25-AAA6-8273FB196115}" type="pres">
      <dgm:prSet presAssocID="{7C1F7597-1ED3-43C5-B363-06D82757D9ED}" presName="connSite1" presStyleCnt="0"/>
      <dgm:spPr/>
    </dgm:pt>
    <dgm:pt modelId="{7666E9B4-04E8-42FC-9F74-7561AD8AB94C}" type="pres">
      <dgm:prSet presAssocID="{035CD629-5A91-447C-95B5-39BAA63B59F9}" presName="Name9" presStyleLbl="sibTrans2D1" presStyleIdx="2" presStyleCnt="3" custAng="1592378" custLinFactNeighborX="-2012" custLinFactNeighborY="23162"/>
      <dgm:spPr/>
      <dgm:t>
        <a:bodyPr/>
        <a:lstStyle/>
        <a:p>
          <a:endParaRPr lang="en-US"/>
        </a:p>
      </dgm:t>
    </dgm:pt>
    <dgm:pt modelId="{90AAE3C3-7D10-49CA-B014-9D2E94296628}" type="pres">
      <dgm:prSet presAssocID="{7934BD3B-82F2-4643-A291-704D19EDE84A}" presName="composite2" presStyleCnt="0"/>
      <dgm:spPr/>
    </dgm:pt>
    <dgm:pt modelId="{CB5D1A64-1855-48A2-96AC-8CEC5277EE22}" type="pres">
      <dgm:prSet presAssocID="{7934BD3B-82F2-4643-A291-704D19EDE84A}" presName="dummyNode2" presStyleLbl="node1" presStyleIdx="2" presStyleCnt="4"/>
      <dgm:spPr/>
    </dgm:pt>
    <dgm:pt modelId="{9C7BC262-39ED-4086-A983-DFF5C94B53EE}" type="pres">
      <dgm:prSet presAssocID="{7934BD3B-82F2-4643-A291-704D19EDE84A}" presName="childNode2" presStyleLbl="bgAcc1" presStyleIdx="3" presStyleCnt="4" custScaleX="151478" custScaleY="298780" custLinFactNeighborX="-2340" custLinFactNeighborY="-14187">
        <dgm:presLayoutVars>
          <dgm:bulletEnabled val="1"/>
        </dgm:presLayoutVars>
      </dgm:prSet>
      <dgm:spPr/>
      <dgm:t>
        <a:bodyPr/>
        <a:lstStyle/>
        <a:p>
          <a:endParaRPr lang="en-US"/>
        </a:p>
      </dgm:t>
    </dgm:pt>
    <dgm:pt modelId="{689AA9A2-7D2E-4FB9-8841-C092153CA8DC}" type="pres">
      <dgm:prSet presAssocID="{7934BD3B-82F2-4643-A291-704D19EDE84A}" presName="childNode2tx" presStyleLbl="bgAcc1" presStyleIdx="3" presStyleCnt="4">
        <dgm:presLayoutVars>
          <dgm:bulletEnabled val="1"/>
        </dgm:presLayoutVars>
      </dgm:prSet>
      <dgm:spPr/>
      <dgm:t>
        <a:bodyPr/>
        <a:lstStyle/>
        <a:p>
          <a:endParaRPr lang="en-US"/>
        </a:p>
      </dgm:t>
    </dgm:pt>
    <dgm:pt modelId="{2AC89025-3C44-49D5-9952-F23C1C432C8D}" type="pres">
      <dgm:prSet presAssocID="{7934BD3B-82F2-4643-A291-704D19EDE84A}" presName="parentNode2" presStyleLbl="node1" presStyleIdx="3" presStyleCnt="4" custLinFactY="-66129" custLinFactNeighborX="-9374" custLinFactNeighborY="-100000">
        <dgm:presLayoutVars>
          <dgm:chMax val="0"/>
          <dgm:bulletEnabled val="1"/>
        </dgm:presLayoutVars>
      </dgm:prSet>
      <dgm:spPr/>
      <dgm:t>
        <a:bodyPr/>
        <a:lstStyle/>
        <a:p>
          <a:endParaRPr lang="en-US"/>
        </a:p>
      </dgm:t>
    </dgm:pt>
    <dgm:pt modelId="{E9BEFD02-22AC-4326-9A68-81203D4501FE}" type="pres">
      <dgm:prSet presAssocID="{7934BD3B-82F2-4643-A291-704D19EDE84A}" presName="connSite2" presStyleCnt="0"/>
      <dgm:spPr/>
    </dgm:pt>
  </dgm:ptLst>
  <dgm:cxnLst>
    <dgm:cxn modelId="{FD8268D4-5C57-4B70-B652-1628E144EE33}" type="presOf" srcId="{FE054C6D-8FB0-40E0-9F4D-64D267F194BA}" destId="{6869A005-7932-4669-8073-3483CE93F9B3}" srcOrd="1" destOrd="0" presId="urn:microsoft.com/office/officeart/2005/8/layout/hProcess4"/>
    <dgm:cxn modelId="{A1324E64-DAFA-4DE2-9BC0-77D3B4B5A61E}" type="presOf" srcId="{9AA28A08-0763-4C6E-B375-B6F7E703E4E4}" destId="{EE1FB6E9-3098-4783-BA06-D49E903C1376}" srcOrd="0" destOrd="2" presId="urn:microsoft.com/office/officeart/2005/8/layout/hProcess4"/>
    <dgm:cxn modelId="{A841F36F-A960-45F5-8712-283AA6A12A95}" srcId="{7C1F7597-1ED3-43C5-B363-06D82757D9ED}" destId="{9AA28A08-0763-4C6E-B375-B6F7E703E4E4}" srcOrd="2" destOrd="0" parTransId="{A4C7F656-6D15-4605-9FC0-931ACA00B82A}" sibTransId="{E0E5FC04-E3F2-463C-8CEE-D75A2E16AC46}"/>
    <dgm:cxn modelId="{D03F386A-CF0A-457E-97E9-0537222C9748}" type="presOf" srcId="{602036D2-4B97-4080-A5FD-2D176169DBA7}" destId="{689AA9A2-7D2E-4FB9-8841-C092153CA8DC}" srcOrd="1" destOrd="3" presId="urn:microsoft.com/office/officeart/2005/8/layout/hProcess4"/>
    <dgm:cxn modelId="{8ECBC627-67F8-411F-9F77-4347C1C6E85F}" srcId="{7934BD3B-82F2-4643-A291-704D19EDE84A}" destId="{B2EB472D-F605-4A8A-81D9-8153EAB1E706}" srcOrd="4" destOrd="0" parTransId="{865807F4-9BEA-4C24-8607-FEF5E6EF2BD9}" sibTransId="{1245AE8F-2DE8-4CF8-9479-EBFBD0384479}"/>
    <dgm:cxn modelId="{ACFF14B3-54C9-48E3-AF0B-D90E3D8D2EA2}" type="presOf" srcId="{3FB17448-D185-483C-B8AF-C473CF554CBE}" destId="{8A8CB45A-5A23-479D-B5BF-6DA08E9EBFDF}" srcOrd="0" destOrd="0" presId="urn:microsoft.com/office/officeart/2005/8/layout/hProcess4"/>
    <dgm:cxn modelId="{B9B77DE6-A84F-4152-ABF6-5D3F58C982CF}" type="presOf" srcId="{B2EB472D-F605-4A8A-81D9-8153EAB1E706}" destId="{689AA9A2-7D2E-4FB9-8841-C092153CA8DC}" srcOrd="1" destOrd="4" presId="urn:microsoft.com/office/officeart/2005/8/layout/hProcess4"/>
    <dgm:cxn modelId="{EDCCDDC9-9D5A-420A-9213-BA8681880BE8}" srcId="{61A8ECE3-B961-4224-A111-16591EE50F2A}" destId="{7934BD3B-82F2-4643-A291-704D19EDE84A}" srcOrd="3" destOrd="0" parTransId="{1B455D6F-E9AF-423C-848F-9B114DA510AD}" sibTransId="{27FA63B6-BE21-46DA-898A-5D4267A9FB8C}"/>
    <dgm:cxn modelId="{6B5E1D81-F64D-4795-B11E-001271189872}" type="presOf" srcId="{2D148EF7-83DA-450F-9623-00A0C4F6DF2F}" destId="{9C7BC262-39ED-4086-A983-DFF5C94B53EE}" srcOrd="0" destOrd="2" presId="urn:microsoft.com/office/officeart/2005/8/layout/hProcess4"/>
    <dgm:cxn modelId="{8075DD6F-2483-4112-A3EE-11C1F3F68A93}" srcId="{7C1F7597-1ED3-43C5-B363-06D82757D9ED}" destId="{E018CCBD-50B0-4426-A3AF-186436633CBD}" srcOrd="0" destOrd="0" parTransId="{4047E7EC-C783-475B-BF7E-C974EC609D28}" sibTransId="{5C6E9851-3FBD-47FE-864D-9E358F20C59E}"/>
    <dgm:cxn modelId="{015841AA-47A4-4452-8486-2172FA36B9E4}" type="presOf" srcId="{8671A8C8-0612-4948-80BE-CC86462FE778}" destId="{EE1FB6E9-3098-4783-BA06-D49E903C1376}" srcOrd="0" destOrd="1" presId="urn:microsoft.com/office/officeart/2005/8/layout/hProcess4"/>
    <dgm:cxn modelId="{4532EDAC-7C2F-440C-9E04-AC54B015F75A}" type="presOf" srcId="{FE054C6D-8FB0-40E0-9F4D-64D267F194BA}" destId="{3D2E8644-394B-40CF-8D85-3D476BA16313}" srcOrd="0" destOrd="0" presId="urn:microsoft.com/office/officeart/2005/8/layout/hProcess4"/>
    <dgm:cxn modelId="{C526B4EB-F371-4949-B010-AB57C099A493}" type="presOf" srcId="{5AD044EF-80C0-4EE5-BC50-D2D81A95B507}" destId="{689AA9A2-7D2E-4FB9-8841-C092153CA8DC}" srcOrd="1" destOrd="1" presId="urn:microsoft.com/office/officeart/2005/8/layout/hProcess4"/>
    <dgm:cxn modelId="{7DD14A2A-E2E4-4D92-B31F-0285340C943E}" srcId="{7934BD3B-82F2-4643-A291-704D19EDE84A}" destId="{2D148EF7-83DA-450F-9623-00A0C4F6DF2F}" srcOrd="2" destOrd="0" parTransId="{725841ED-26A4-4B74-A497-AB64470B0BF6}" sibTransId="{A546067F-3E34-4F36-86AF-EB14DDD7F2DB}"/>
    <dgm:cxn modelId="{26C88D1D-A4B6-47B6-A05F-B6A8EFBCB51B}" srcId="{7C1F7597-1ED3-43C5-B363-06D82757D9ED}" destId="{841777FE-D79F-4FA1-A230-5E131DE97B87}" srcOrd="3" destOrd="0" parTransId="{A21F810E-F3F7-4AD5-98B1-646237024C9C}" sibTransId="{362FF80C-0972-41A3-919C-142CD675BE06}"/>
    <dgm:cxn modelId="{987F1CEE-E25B-4341-B61B-918E11E67297}" srcId="{61A8ECE3-B961-4224-A111-16591EE50F2A}" destId="{7FC44ADD-8498-42CB-8E39-F0BE86F0B413}" srcOrd="0" destOrd="0" parTransId="{F036AC10-09C0-4F76-8D5C-0C2D3BFBA12F}" sibTransId="{7DFB05E8-FDDD-45DE-9D01-D326B90CC517}"/>
    <dgm:cxn modelId="{4EF58C2B-167D-47A4-B787-2366A066FCD9}" srcId="{7934BD3B-82F2-4643-A291-704D19EDE84A}" destId="{602036D2-4B97-4080-A5FD-2D176169DBA7}" srcOrd="3" destOrd="0" parTransId="{45F377AA-9BBB-464D-9586-70FB77CF82CC}" sibTransId="{E1B8F7CC-A687-4A6B-8490-3EC5DEB6CBC4}"/>
    <dgm:cxn modelId="{4FA5B414-BA88-4D33-9335-0A5030ED94EF}" type="presOf" srcId="{602036D2-4B97-4080-A5FD-2D176169DBA7}" destId="{9C7BC262-39ED-4086-A983-DFF5C94B53EE}" srcOrd="0" destOrd="3" presId="urn:microsoft.com/office/officeart/2005/8/layout/hProcess4"/>
    <dgm:cxn modelId="{BF97CFFB-71CF-442E-80F3-C6F28E6F3B9B}" type="presOf" srcId="{035CD629-5A91-447C-95B5-39BAA63B59F9}" destId="{7666E9B4-04E8-42FC-9F74-7561AD8AB94C}" srcOrd="0" destOrd="0" presId="urn:microsoft.com/office/officeart/2005/8/layout/hProcess4"/>
    <dgm:cxn modelId="{63D60C0C-2BEF-47D1-A4A4-E0DAA03ED520}" srcId="{61A8ECE3-B961-4224-A111-16591EE50F2A}" destId="{7C1F7597-1ED3-43C5-B363-06D82757D9ED}" srcOrd="2" destOrd="0" parTransId="{167ED86A-AB34-4A50-BAFA-80415CA2E9FB}" sibTransId="{035CD629-5A91-447C-95B5-39BAA63B59F9}"/>
    <dgm:cxn modelId="{D2B34F7F-44AF-4543-B2DF-6F8EDEF937AD}" type="presOf" srcId="{2D148EF7-83DA-450F-9623-00A0C4F6DF2F}" destId="{689AA9A2-7D2E-4FB9-8841-C092153CA8DC}" srcOrd="1" destOrd="2" presId="urn:microsoft.com/office/officeart/2005/8/layout/hProcess4"/>
    <dgm:cxn modelId="{0AD67D2E-6175-481C-82FC-21F91026C619}" type="presOf" srcId="{7C1F7597-1ED3-43C5-B363-06D82757D9ED}" destId="{47907CA2-8D4A-481A-B815-332C44C6DAB7}" srcOrd="0" destOrd="0" presId="urn:microsoft.com/office/officeart/2005/8/layout/hProcess4"/>
    <dgm:cxn modelId="{D270A49B-D772-4A2C-B369-75072B269BA8}" srcId="{7C1F7597-1ED3-43C5-B363-06D82757D9ED}" destId="{8671A8C8-0612-4948-80BE-CC86462FE778}" srcOrd="1" destOrd="0" parTransId="{6F9165A2-B9E7-4CE8-A756-F26E999E4B18}" sibTransId="{F5CC9DE3-BD4C-43F5-8984-6D8FE1F1E7BF}"/>
    <dgm:cxn modelId="{EE6A95BE-61CE-48C6-B9C5-C859E5177CBD}" type="presOf" srcId="{7DFB05E8-FDDD-45DE-9D01-D326B90CC517}" destId="{4AEDAF6F-D3C9-41F3-8A83-CD8E07EEA5EB}" srcOrd="0" destOrd="0" presId="urn:microsoft.com/office/officeart/2005/8/layout/hProcess4"/>
    <dgm:cxn modelId="{0A5FDB97-D73E-41ED-BE23-3D1E1B64639B}" type="presOf" srcId="{B2EB472D-F605-4A8A-81D9-8153EAB1E706}" destId="{9C7BC262-39ED-4086-A983-DFF5C94B53EE}" srcOrd="0" destOrd="4" presId="urn:microsoft.com/office/officeart/2005/8/layout/hProcess4"/>
    <dgm:cxn modelId="{5F400FAE-9327-46CF-8803-ABDFCF610D25}" type="presOf" srcId="{7FC44ADD-8498-42CB-8E39-F0BE86F0B413}" destId="{F9986D5A-DB12-41C3-BE53-30A64E94FCD1}" srcOrd="0" destOrd="0" presId="urn:microsoft.com/office/officeart/2005/8/layout/hProcess4"/>
    <dgm:cxn modelId="{3381AFFB-9768-4329-B4AF-B87B613AF297}" type="presOf" srcId="{9AA28A08-0763-4C6E-B375-B6F7E703E4E4}" destId="{5471413D-065E-4798-91CA-27634E4E011B}" srcOrd="1" destOrd="2" presId="urn:microsoft.com/office/officeart/2005/8/layout/hProcess4"/>
    <dgm:cxn modelId="{247529D1-312C-4471-A781-B4D3370C42C4}" type="presOf" srcId="{7934BD3B-82F2-4643-A291-704D19EDE84A}" destId="{2AC89025-3C44-49D5-9952-F23C1C432C8D}" srcOrd="0" destOrd="0" presId="urn:microsoft.com/office/officeart/2005/8/layout/hProcess4"/>
    <dgm:cxn modelId="{3BF5702E-3CFD-43AE-ABB1-7A62616CE05C}" type="presOf" srcId="{841777FE-D79F-4FA1-A230-5E131DE97B87}" destId="{EE1FB6E9-3098-4783-BA06-D49E903C1376}" srcOrd="0" destOrd="3" presId="urn:microsoft.com/office/officeart/2005/8/layout/hProcess4"/>
    <dgm:cxn modelId="{7B37C574-4755-4061-A41B-8FA1F09374BE}" type="presOf" srcId="{61A8ECE3-B961-4224-A111-16591EE50F2A}" destId="{25368954-72D0-4D11-9FC0-C935A79FC114}" srcOrd="0" destOrd="0" presId="urn:microsoft.com/office/officeart/2005/8/layout/hProcess4"/>
    <dgm:cxn modelId="{FFF93A0A-68DE-4ADD-8005-F19B4C4D410F}" srcId="{61A8ECE3-B961-4224-A111-16591EE50F2A}" destId="{CFF20C3B-345B-479A-9FDF-E0650BE2CE58}" srcOrd="1" destOrd="0" parTransId="{678929EC-CB17-43A4-B771-18136177A730}" sibTransId="{3FB17448-D185-483C-B8AF-C473CF554CBE}"/>
    <dgm:cxn modelId="{0A26BA0F-C835-4297-AE5C-5409B8934B29}" type="presOf" srcId="{E018CCBD-50B0-4426-A3AF-186436633CBD}" destId="{5471413D-065E-4798-91CA-27634E4E011B}" srcOrd="1" destOrd="0" presId="urn:microsoft.com/office/officeart/2005/8/layout/hProcess4"/>
    <dgm:cxn modelId="{2DE93E47-F80C-40CC-9CCD-2873283BF15B}" srcId="{7934BD3B-82F2-4643-A291-704D19EDE84A}" destId="{5AD044EF-80C0-4EE5-BC50-D2D81A95B507}" srcOrd="1" destOrd="0" parTransId="{9F10AE9E-76A4-4B88-B449-E1417F3616F9}" sibTransId="{B163C8D8-4382-48FB-982F-44B2DC185D37}"/>
    <dgm:cxn modelId="{51F23BB4-EB94-4048-9A74-E2A4945B607C}" type="presOf" srcId="{E018CCBD-50B0-4426-A3AF-186436633CBD}" destId="{EE1FB6E9-3098-4783-BA06-D49E903C1376}" srcOrd="0" destOrd="0" presId="urn:microsoft.com/office/officeart/2005/8/layout/hProcess4"/>
    <dgm:cxn modelId="{7028472A-CF13-47D4-AC3A-186DCB806DE7}" type="presOf" srcId="{8671A8C8-0612-4948-80BE-CC86462FE778}" destId="{5471413D-065E-4798-91CA-27634E4E011B}" srcOrd="1" destOrd="1" presId="urn:microsoft.com/office/officeart/2005/8/layout/hProcess4"/>
    <dgm:cxn modelId="{6B2052DD-47CB-40DF-A27C-BADFC6F2F95D}" srcId="{7934BD3B-82F2-4643-A291-704D19EDE84A}" destId="{15FE4E8D-1434-4C19-9CA1-1907C7DB58C1}" srcOrd="0" destOrd="0" parTransId="{31ABCA0E-CA9B-4C32-8656-BAFC8E1D818B}" sibTransId="{2F04691E-7B84-410E-947E-44150294CD76}"/>
    <dgm:cxn modelId="{EBF879E9-5FC4-4607-A952-71054DBB71E3}" type="presOf" srcId="{841777FE-D79F-4FA1-A230-5E131DE97B87}" destId="{5471413D-065E-4798-91CA-27634E4E011B}" srcOrd="1" destOrd="3" presId="urn:microsoft.com/office/officeart/2005/8/layout/hProcess4"/>
    <dgm:cxn modelId="{9D43C604-4AA1-428B-92E6-CF959063FF1D}" type="presOf" srcId="{15FE4E8D-1434-4C19-9CA1-1907C7DB58C1}" destId="{689AA9A2-7D2E-4FB9-8841-C092153CA8DC}" srcOrd="1" destOrd="0" presId="urn:microsoft.com/office/officeart/2005/8/layout/hProcess4"/>
    <dgm:cxn modelId="{8424000B-A53A-4180-AA0B-2734DA0B5283}" srcId="{CFF20C3B-345B-479A-9FDF-E0650BE2CE58}" destId="{FE054C6D-8FB0-40E0-9F4D-64D267F194BA}" srcOrd="0" destOrd="0" parTransId="{C2C248EB-191F-41D4-A85D-6624F66EDEF4}" sibTransId="{9AFB719D-64C0-4A48-9740-8B997ECFA168}"/>
    <dgm:cxn modelId="{464AB791-E393-49CB-89A3-F0E87B576D1E}" type="presOf" srcId="{15FE4E8D-1434-4C19-9CA1-1907C7DB58C1}" destId="{9C7BC262-39ED-4086-A983-DFF5C94B53EE}" srcOrd="0" destOrd="0" presId="urn:microsoft.com/office/officeart/2005/8/layout/hProcess4"/>
    <dgm:cxn modelId="{DB3B0873-9EDE-49E6-8089-6F9465ECCC5D}" type="presOf" srcId="{CFF20C3B-345B-479A-9FDF-E0650BE2CE58}" destId="{6BDB46C0-7681-4874-A7C5-9558ACE6EA76}" srcOrd="0" destOrd="0" presId="urn:microsoft.com/office/officeart/2005/8/layout/hProcess4"/>
    <dgm:cxn modelId="{3A6A50EC-1CB7-4F0A-B7EF-F84E8A98ABDB}" type="presOf" srcId="{5AD044EF-80C0-4EE5-BC50-D2D81A95B507}" destId="{9C7BC262-39ED-4086-A983-DFF5C94B53EE}" srcOrd="0" destOrd="1" presId="urn:microsoft.com/office/officeart/2005/8/layout/hProcess4"/>
    <dgm:cxn modelId="{B67DE95A-D3F2-467D-A7E7-5F8159CB68C4}" type="presParOf" srcId="{25368954-72D0-4D11-9FC0-C935A79FC114}" destId="{230A4693-5A7A-442B-847A-539E7F9380E8}" srcOrd="0" destOrd="0" presId="urn:microsoft.com/office/officeart/2005/8/layout/hProcess4"/>
    <dgm:cxn modelId="{7FE9461A-71A2-42C2-8B94-D43B1B2D0308}" type="presParOf" srcId="{25368954-72D0-4D11-9FC0-C935A79FC114}" destId="{EBE81B2E-21D8-4EB6-8614-204B8418E9B1}" srcOrd="1" destOrd="0" presId="urn:microsoft.com/office/officeart/2005/8/layout/hProcess4"/>
    <dgm:cxn modelId="{11502C1D-DCE3-46FC-97C2-4B8CF478A468}" type="presParOf" srcId="{25368954-72D0-4D11-9FC0-C935A79FC114}" destId="{77BBD6FD-12B9-4080-AC45-5EB13C0AB0D8}" srcOrd="2" destOrd="0" presId="urn:microsoft.com/office/officeart/2005/8/layout/hProcess4"/>
    <dgm:cxn modelId="{328362F7-AB9B-42B6-92B6-627C789DD00E}" type="presParOf" srcId="{77BBD6FD-12B9-4080-AC45-5EB13C0AB0D8}" destId="{24D650C2-EF4F-4358-9665-4747447002D3}" srcOrd="0" destOrd="0" presId="urn:microsoft.com/office/officeart/2005/8/layout/hProcess4"/>
    <dgm:cxn modelId="{F4C914B8-2AC0-43AB-889D-7EAEC85336CD}" type="presParOf" srcId="{24D650C2-EF4F-4358-9665-4747447002D3}" destId="{3C0C587E-EB95-4EAE-9AA7-1F4EEC17CD0A}" srcOrd="0" destOrd="0" presId="urn:microsoft.com/office/officeart/2005/8/layout/hProcess4"/>
    <dgm:cxn modelId="{C5AB71F9-7982-461F-B799-1D30D762FE66}" type="presParOf" srcId="{24D650C2-EF4F-4358-9665-4747447002D3}" destId="{664E38D8-F4E1-48DF-BBE4-9B4759939833}" srcOrd="1" destOrd="0" presId="urn:microsoft.com/office/officeart/2005/8/layout/hProcess4"/>
    <dgm:cxn modelId="{CA0CEB0F-4298-497C-B185-9CBF3F433F69}" type="presParOf" srcId="{24D650C2-EF4F-4358-9665-4747447002D3}" destId="{F6024470-EE7B-44F2-9023-F2B6F3671398}" srcOrd="2" destOrd="0" presId="urn:microsoft.com/office/officeart/2005/8/layout/hProcess4"/>
    <dgm:cxn modelId="{6B2A0EB4-93BD-40D2-9993-04DCFBF14560}" type="presParOf" srcId="{24D650C2-EF4F-4358-9665-4747447002D3}" destId="{F9986D5A-DB12-41C3-BE53-30A64E94FCD1}" srcOrd="3" destOrd="0" presId="urn:microsoft.com/office/officeart/2005/8/layout/hProcess4"/>
    <dgm:cxn modelId="{DE55F6A2-EFE2-405C-9573-B86DA3F689E5}" type="presParOf" srcId="{24D650C2-EF4F-4358-9665-4747447002D3}" destId="{C4104A00-97D9-468A-91C4-7282AECC8F89}" srcOrd="4" destOrd="0" presId="urn:microsoft.com/office/officeart/2005/8/layout/hProcess4"/>
    <dgm:cxn modelId="{60198ABC-055D-44C9-8DE2-482F69027D1E}" type="presParOf" srcId="{77BBD6FD-12B9-4080-AC45-5EB13C0AB0D8}" destId="{4AEDAF6F-D3C9-41F3-8A83-CD8E07EEA5EB}" srcOrd="1" destOrd="0" presId="urn:microsoft.com/office/officeart/2005/8/layout/hProcess4"/>
    <dgm:cxn modelId="{45F6825A-A2EB-4729-A8B0-6D489D3D5BA6}" type="presParOf" srcId="{77BBD6FD-12B9-4080-AC45-5EB13C0AB0D8}" destId="{7E26D53B-D71F-4986-98A7-56AA53F11E11}" srcOrd="2" destOrd="0" presId="urn:microsoft.com/office/officeart/2005/8/layout/hProcess4"/>
    <dgm:cxn modelId="{A2357D59-1099-463B-97C8-2F80597C32A7}" type="presParOf" srcId="{7E26D53B-D71F-4986-98A7-56AA53F11E11}" destId="{6C54C8A9-ED9F-4249-9FDA-CC7AE89653C4}" srcOrd="0" destOrd="0" presId="urn:microsoft.com/office/officeart/2005/8/layout/hProcess4"/>
    <dgm:cxn modelId="{2F4D3254-AE8C-4B2B-A0F1-4FA4BC7C852B}" type="presParOf" srcId="{7E26D53B-D71F-4986-98A7-56AA53F11E11}" destId="{3D2E8644-394B-40CF-8D85-3D476BA16313}" srcOrd="1" destOrd="0" presId="urn:microsoft.com/office/officeart/2005/8/layout/hProcess4"/>
    <dgm:cxn modelId="{877340A8-1844-47B9-808F-64AED0DEF3F9}" type="presParOf" srcId="{7E26D53B-D71F-4986-98A7-56AA53F11E11}" destId="{6869A005-7932-4669-8073-3483CE93F9B3}" srcOrd="2" destOrd="0" presId="urn:microsoft.com/office/officeart/2005/8/layout/hProcess4"/>
    <dgm:cxn modelId="{63B89931-A7E2-4F8C-9995-D8C0140519DE}" type="presParOf" srcId="{7E26D53B-D71F-4986-98A7-56AA53F11E11}" destId="{6BDB46C0-7681-4874-A7C5-9558ACE6EA76}" srcOrd="3" destOrd="0" presId="urn:microsoft.com/office/officeart/2005/8/layout/hProcess4"/>
    <dgm:cxn modelId="{EB8BCCEB-B45C-4530-8F46-2E09577620A5}" type="presParOf" srcId="{7E26D53B-D71F-4986-98A7-56AA53F11E11}" destId="{390711F8-2115-40A2-A63A-6E276B2EE69D}" srcOrd="4" destOrd="0" presId="urn:microsoft.com/office/officeart/2005/8/layout/hProcess4"/>
    <dgm:cxn modelId="{B545BF2E-AED0-414E-98C2-36A8C34BC0E8}" type="presParOf" srcId="{77BBD6FD-12B9-4080-AC45-5EB13C0AB0D8}" destId="{8A8CB45A-5A23-479D-B5BF-6DA08E9EBFDF}" srcOrd="3" destOrd="0" presId="urn:microsoft.com/office/officeart/2005/8/layout/hProcess4"/>
    <dgm:cxn modelId="{CB26E322-2C9B-4E7D-98C9-E0036157F646}" type="presParOf" srcId="{77BBD6FD-12B9-4080-AC45-5EB13C0AB0D8}" destId="{18EB681F-9CA7-44E0-9A9C-DC4A7E0B89AC}" srcOrd="4" destOrd="0" presId="urn:microsoft.com/office/officeart/2005/8/layout/hProcess4"/>
    <dgm:cxn modelId="{FF1F0ECE-2790-4690-9FBF-2910D192591A}" type="presParOf" srcId="{18EB681F-9CA7-44E0-9A9C-DC4A7E0B89AC}" destId="{E3D7A13B-0B83-41D5-94A9-BC7AF048BC98}" srcOrd="0" destOrd="0" presId="urn:microsoft.com/office/officeart/2005/8/layout/hProcess4"/>
    <dgm:cxn modelId="{A43B9C9B-C033-4FA3-A171-67054A24FFB9}" type="presParOf" srcId="{18EB681F-9CA7-44E0-9A9C-DC4A7E0B89AC}" destId="{EE1FB6E9-3098-4783-BA06-D49E903C1376}" srcOrd="1" destOrd="0" presId="urn:microsoft.com/office/officeart/2005/8/layout/hProcess4"/>
    <dgm:cxn modelId="{8C4E9FC8-FE20-4005-AC06-4676EA5701D4}" type="presParOf" srcId="{18EB681F-9CA7-44E0-9A9C-DC4A7E0B89AC}" destId="{5471413D-065E-4798-91CA-27634E4E011B}" srcOrd="2" destOrd="0" presId="urn:microsoft.com/office/officeart/2005/8/layout/hProcess4"/>
    <dgm:cxn modelId="{E86C0971-2CFF-4875-86C7-5F8BA037A5AC}" type="presParOf" srcId="{18EB681F-9CA7-44E0-9A9C-DC4A7E0B89AC}" destId="{47907CA2-8D4A-481A-B815-332C44C6DAB7}" srcOrd="3" destOrd="0" presId="urn:microsoft.com/office/officeart/2005/8/layout/hProcess4"/>
    <dgm:cxn modelId="{8EE8CCE5-044D-439F-8D0F-8C76FF8396D0}" type="presParOf" srcId="{18EB681F-9CA7-44E0-9A9C-DC4A7E0B89AC}" destId="{99417C4F-99A6-4B25-AAA6-8273FB196115}" srcOrd="4" destOrd="0" presId="urn:microsoft.com/office/officeart/2005/8/layout/hProcess4"/>
    <dgm:cxn modelId="{532A009A-30DF-4EAA-A179-554758CDD92C}" type="presParOf" srcId="{77BBD6FD-12B9-4080-AC45-5EB13C0AB0D8}" destId="{7666E9B4-04E8-42FC-9F74-7561AD8AB94C}" srcOrd="5" destOrd="0" presId="urn:microsoft.com/office/officeart/2005/8/layout/hProcess4"/>
    <dgm:cxn modelId="{A7822BEF-F73C-4E76-BFC0-246912781799}" type="presParOf" srcId="{77BBD6FD-12B9-4080-AC45-5EB13C0AB0D8}" destId="{90AAE3C3-7D10-49CA-B014-9D2E94296628}" srcOrd="6" destOrd="0" presId="urn:microsoft.com/office/officeart/2005/8/layout/hProcess4"/>
    <dgm:cxn modelId="{ECA14AF3-7CD9-4B97-9A6B-C183DA980FD6}" type="presParOf" srcId="{90AAE3C3-7D10-49CA-B014-9D2E94296628}" destId="{CB5D1A64-1855-48A2-96AC-8CEC5277EE22}" srcOrd="0" destOrd="0" presId="urn:microsoft.com/office/officeart/2005/8/layout/hProcess4"/>
    <dgm:cxn modelId="{A56CFE1B-E493-4684-A1F1-9CF1E6C43CB6}" type="presParOf" srcId="{90AAE3C3-7D10-49CA-B014-9D2E94296628}" destId="{9C7BC262-39ED-4086-A983-DFF5C94B53EE}" srcOrd="1" destOrd="0" presId="urn:microsoft.com/office/officeart/2005/8/layout/hProcess4"/>
    <dgm:cxn modelId="{61ED5DFB-F6D7-4572-9D5B-D55F37AEA1CD}" type="presParOf" srcId="{90AAE3C3-7D10-49CA-B014-9D2E94296628}" destId="{689AA9A2-7D2E-4FB9-8841-C092153CA8DC}" srcOrd="2" destOrd="0" presId="urn:microsoft.com/office/officeart/2005/8/layout/hProcess4"/>
    <dgm:cxn modelId="{80B4ED93-7CA5-4208-8F49-11348A6EE491}" type="presParOf" srcId="{90AAE3C3-7D10-49CA-B014-9D2E94296628}" destId="{2AC89025-3C44-49D5-9952-F23C1C432C8D}" srcOrd="3" destOrd="0" presId="urn:microsoft.com/office/officeart/2005/8/layout/hProcess4"/>
    <dgm:cxn modelId="{26AB93A2-DA96-4829-909F-3973BA5D6583}" type="presParOf" srcId="{90AAE3C3-7D10-49CA-B014-9D2E94296628}" destId="{E9BEFD02-22AC-4326-9A68-81203D4501FE}"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85F0BAB6-B967-A940-B83F-84DB47E999F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BF822AFF-2684-3D41-ACAD-1D44E369D32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E0A88A4-0417-AE48-9DC8-9CE06D3A3B38}" type="datetimeFigureOut">
              <a:rPr lang="en-US" smtClean="0"/>
              <a:t>6/17/2020</a:t>
            </a:fld>
            <a:endParaRPr lang="en-US"/>
          </a:p>
        </p:txBody>
      </p:sp>
      <p:sp>
        <p:nvSpPr>
          <p:cNvPr id="4" name="Footer Placeholder 3">
            <a:extLst>
              <a:ext uri="{FF2B5EF4-FFF2-40B4-BE49-F238E27FC236}">
                <a16:creationId xmlns:a16="http://schemas.microsoft.com/office/drawing/2014/main" xmlns="" id="{935917BF-D245-B64B-B1B6-B6A32135F9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EA2A518D-24AA-5F4C-9A43-AB8F76A2D5A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018D47-66B9-2C49-84C0-9665633C1C4A}" type="slidenum">
              <a:rPr lang="en-US" smtClean="0"/>
              <a:t>‹#›</a:t>
            </a:fld>
            <a:endParaRPr lang="en-US"/>
          </a:p>
        </p:txBody>
      </p:sp>
    </p:spTree>
    <p:extLst>
      <p:ext uri="{BB962C8B-B14F-4D97-AF65-F5344CB8AC3E}">
        <p14:creationId xmlns:p14="http://schemas.microsoft.com/office/powerpoint/2010/main" val="814853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93774E-095C-214A-A073-3B27DF288668}" type="datetimeFigureOut">
              <a:rPr lang="en-US" smtClean="0"/>
              <a:t>6/17/2020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8BD63-27BC-5E40-A224-CA45E198315B}" type="slidenum">
              <a:rPr lang="en-US" smtClean="0"/>
              <a:t>‹#›</a:t>
            </a:fld>
            <a:endParaRPr lang="en-US"/>
          </a:p>
        </p:txBody>
      </p:sp>
    </p:spTree>
    <p:extLst>
      <p:ext uri="{BB962C8B-B14F-4D97-AF65-F5344CB8AC3E}">
        <p14:creationId xmlns:p14="http://schemas.microsoft.com/office/powerpoint/2010/main" val="935040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credentialingexcellence.org/p/cm/ld/fid=66"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today’s session I will: </a:t>
            </a:r>
          </a:p>
          <a:p>
            <a:pPr>
              <a:buNone/>
            </a:pPr>
            <a:endParaRPr lang="en-US" sz="1200" dirty="0"/>
          </a:p>
          <a:p>
            <a:pPr>
              <a:buNone/>
            </a:pPr>
            <a:r>
              <a:rPr lang="en-US" sz="1200" dirty="0"/>
              <a:t>Articulate CCHIIM’s mission, value, purpose and structure</a:t>
            </a:r>
          </a:p>
          <a:p>
            <a:pPr>
              <a:buNone/>
            </a:pPr>
            <a:endParaRPr lang="en-US" sz="1200" dirty="0"/>
          </a:p>
          <a:p>
            <a:pPr>
              <a:buNone/>
            </a:pPr>
            <a:r>
              <a:rPr lang="en-US" sz="1200" dirty="0"/>
              <a:t>Outline the high level processes involved with certification exam development and initial eligibility criteria for various AHIMA certifications</a:t>
            </a:r>
          </a:p>
          <a:p>
            <a:pPr>
              <a:buNone/>
            </a:pPr>
            <a:endParaRPr lang="en-US" sz="1200" dirty="0"/>
          </a:p>
          <a:p>
            <a:pPr>
              <a:buNone/>
            </a:pPr>
            <a:r>
              <a:rPr lang="en-US" sz="1200" dirty="0"/>
              <a:t>Discuss the most important recertification policies, candidate guide changes, AND</a:t>
            </a:r>
          </a:p>
          <a:p>
            <a:pPr>
              <a:buNone/>
            </a:pPr>
            <a:endParaRPr lang="en-US" sz="1200" dirty="0"/>
          </a:p>
          <a:p>
            <a:pPr>
              <a:buNone/>
            </a:pPr>
            <a:r>
              <a:rPr lang="en-US" sz="1200" dirty="0"/>
              <a:t>Describe how commissioners are elected or appointed and what qualifications/requirements exist for seeking election or appointment</a:t>
            </a:r>
          </a:p>
          <a:p>
            <a:endParaRPr lang="en-US" dirty="0"/>
          </a:p>
        </p:txBody>
      </p:sp>
      <p:sp>
        <p:nvSpPr>
          <p:cNvPr id="4" name="Slide Number Placeholder 3"/>
          <p:cNvSpPr>
            <a:spLocks noGrp="1"/>
          </p:cNvSpPr>
          <p:nvPr>
            <p:ph type="sldNum" sz="quarter" idx="5"/>
          </p:nvPr>
        </p:nvSpPr>
        <p:spPr/>
        <p:txBody>
          <a:bodyPr/>
          <a:lstStyle/>
          <a:p>
            <a:fld id="{AF58BD63-27BC-5E40-A224-CA45E198315B}" type="slidenum">
              <a:rPr lang="en-US" smtClean="0"/>
              <a:t>2</a:t>
            </a:fld>
            <a:endParaRPr lang="en-US"/>
          </a:p>
        </p:txBody>
      </p:sp>
    </p:spTree>
    <p:extLst>
      <p:ext uri="{BB962C8B-B14F-4D97-AF65-F5344CB8AC3E}">
        <p14:creationId xmlns:p14="http://schemas.microsoft.com/office/powerpoint/2010/main" val="1408962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rules and requirements around recertification and in some cases they can be complex, depending on the specific credential you hold as well as the number of credentials, when they were each earned, and a myriad of other considerations. </a:t>
            </a:r>
          </a:p>
          <a:p>
            <a:endParaRPr lang="en-US" dirty="0"/>
          </a:p>
          <a:p>
            <a:r>
              <a:rPr lang="en-US" dirty="0"/>
              <a:t>On occasion, AHIMA may “sunset” a certification meaning the exam will no longer be offered and no new certifications would be issued. However, when this happens, individuals generally have the option to maintain their certification. This means that individuals can continue to use the credential, but must report CE as required.</a:t>
            </a:r>
          </a:p>
          <a:p>
            <a:endParaRPr lang="en-US" dirty="0"/>
          </a:p>
          <a:p>
            <a:r>
              <a:rPr lang="en-US" dirty="0"/>
              <a:t>You can find a</a:t>
            </a:r>
            <a:r>
              <a:rPr lang="en-US" baseline="0" dirty="0"/>
              <a:t> direct link to the Recertification Guide from your CEU Center.</a:t>
            </a:r>
            <a:endParaRPr lang="en-US" dirty="0"/>
          </a:p>
          <a:p>
            <a:endParaRPr lang="en-US" dirty="0"/>
          </a:p>
        </p:txBody>
      </p:sp>
      <p:sp>
        <p:nvSpPr>
          <p:cNvPr id="4" name="Slide Number Placeholder 3"/>
          <p:cNvSpPr>
            <a:spLocks noGrp="1"/>
          </p:cNvSpPr>
          <p:nvPr>
            <p:ph type="sldNum" sz="quarter" idx="5"/>
          </p:nvPr>
        </p:nvSpPr>
        <p:spPr/>
        <p:txBody>
          <a:bodyPr/>
          <a:lstStyle/>
          <a:p>
            <a:fld id="{AF58BD63-27BC-5E40-A224-CA45E198315B}" type="slidenum">
              <a:rPr lang="en-US" smtClean="0"/>
              <a:t>13</a:t>
            </a:fld>
            <a:endParaRPr lang="en-US"/>
          </a:p>
        </p:txBody>
      </p:sp>
    </p:spTree>
    <p:extLst>
      <p:ext uri="{BB962C8B-B14F-4D97-AF65-F5344CB8AC3E}">
        <p14:creationId xmlns:p14="http://schemas.microsoft.com/office/powerpoint/2010/main" val="2666673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CCHIIM reviewed all of its policies in 2019, this lists those areas where updates have been made or are planned to go into effect either later in 2020 or in 2021.  I will go through each of these items on separate slides.</a:t>
            </a:r>
          </a:p>
        </p:txBody>
      </p:sp>
      <p:sp>
        <p:nvSpPr>
          <p:cNvPr id="4" name="Slide Number Placeholder 3"/>
          <p:cNvSpPr>
            <a:spLocks noGrp="1"/>
          </p:cNvSpPr>
          <p:nvPr>
            <p:ph type="sldNum" sz="quarter" idx="5"/>
          </p:nvPr>
        </p:nvSpPr>
        <p:spPr/>
        <p:txBody>
          <a:bodyPr/>
          <a:lstStyle/>
          <a:p>
            <a:fld id="{AF58BD63-27BC-5E40-A224-CA45E198315B}" type="slidenum">
              <a:rPr lang="en-US" smtClean="0"/>
              <a:t>14</a:t>
            </a:fld>
            <a:endParaRPr lang="en-US"/>
          </a:p>
        </p:txBody>
      </p:sp>
    </p:spTree>
    <p:extLst>
      <p:ext uri="{BB962C8B-B14F-4D97-AF65-F5344CB8AC3E}">
        <p14:creationId xmlns:p14="http://schemas.microsoft.com/office/powerpoint/2010/main" val="2294381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CCHIIM's Recertification workgroup updated the HIIM domains to reflect current and future workforce competences.</a:t>
            </a:r>
          </a:p>
          <a:p>
            <a:endParaRPr lang="en-US" dirty="0"/>
          </a:p>
          <a:p>
            <a:r>
              <a:rPr lang="en-US" dirty="0"/>
              <a:t>A crosswalk that maps the 2019 Domains to the 2020 Recertification Guide and aids members in selecting the correct domain category within the CEU Center is available on the web site.</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AF58BD63-27BC-5E40-A224-CA45E198315B}" type="slidenum">
              <a:rPr lang="en-US" smtClean="0"/>
              <a:t>15</a:t>
            </a:fld>
            <a:endParaRPr lang="en-US"/>
          </a:p>
        </p:txBody>
      </p:sp>
    </p:spTree>
    <p:extLst>
      <p:ext uri="{BB962C8B-B14F-4D97-AF65-F5344CB8AC3E}">
        <p14:creationId xmlns:p14="http://schemas.microsoft.com/office/powerpoint/2010/main" val="292953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AF58BD63-27BC-5E40-A224-CA45E198315B}" type="slidenum">
              <a:rPr lang="en-US" smtClean="0"/>
              <a:t>16</a:t>
            </a:fld>
            <a:endParaRPr lang="en-US"/>
          </a:p>
        </p:txBody>
      </p:sp>
    </p:spTree>
    <p:extLst>
      <p:ext uri="{BB962C8B-B14F-4D97-AF65-F5344CB8AC3E}">
        <p14:creationId xmlns:p14="http://schemas.microsoft.com/office/powerpoint/2010/main" val="3452966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Given the job market</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AF58BD63-27BC-5E40-A224-CA45E198315B}" type="slidenum">
              <a:rPr lang="en-US" smtClean="0"/>
              <a:t>17</a:t>
            </a:fld>
            <a:endParaRPr lang="en-US"/>
          </a:p>
        </p:txBody>
      </p:sp>
    </p:spTree>
    <p:extLst>
      <p:ext uri="{BB962C8B-B14F-4D97-AF65-F5344CB8AC3E}">
        <p14:creationId xmlns:p14="http://schemas.microsoft.com/office/powerpoint/2010/main" val="2791606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pPr lvl="0"/>
            <a:r>
              <a:rPr lang="en-US" baseline="0" dirty="0"/>
              <a:t>2020 is the last time that a “Grace Period” will be used.  Starting in January of 2021, there will no more use of a grace period.</a:t>
            </a:r>
          </a:p>
          <a:p>
            <a:pPr lvl="0"/>
            <a:r>
              <a:rPr lang="en-US" baseline="0" dirty="0"/>
              <a:t>Grace was the </a:t>
            </a:r>
            <a:r>
              <a:rPr lang="en-US" sz="1200" dirty="0"/>
              <a:t>0-3 month period following recertification cycle end date.</a:t>
            </a:r>
            <a:r>
              <a:rPr lang="en-US" sz="1200" baseline="0" dirty="0"/>
              <a:t>  It was intended to allow extra time for individuals to record earned CEUs, pay</a:t>
            </a:r>
            <a:r>
              <a:rPr lang="en-US" sz="1200" dirty="0"/>
              <a:t> the recertification fee, etc. The use of a Grace Period was intended to be used occasionally and this has not been the case and as such as artificially elongated thousands of credential holders certification cycle. Moreover, this practice is not in keeping with industry best practice. </a:t>
            </a:r>
          </a:p>
          <a:p>
            <a:pPr lvl="0"/>
            <a:endParaRPr lang="en-US" sz="1200" dirty="0"/>
          </a:p>
          <a:p>
            <a:pPr lvl="0"/>
            <a:r>
              <a:rPr lang="en-US" sz="1200" dirty="0"/>
              <a:t>Best practice of professional associations follow a model of Active, Inactive and Revoked.  AHIMA will be moving to this best practice starting January 1, 2021.  AHIMA will be sending digital reminders over the course of the year.</a:t>
            </a:r>
          </a:p>
          <a:p>
            <a:endParaRPr lang="en-US" baseline="0" dirty="0"/>
          </a:p>
          <a:p>
            <a:pPr lvl="0" algn="l"/>
            <a:r>
              <a:rPr lang="en-US" sz="1200" dirty="0"/>
              <a:t>Inactive Status has changed to be 0-6 months following recertification cycle end date.  </a:t>
            </a:r>
          </a:p>
          <a:p>
            <a:endParaRPr lang="en-US" dirty="0"/>
          </a:p>
        </p:txBody>
      </p:sp>
      <p:sp>
        <p:nvSpPr>
          <p:cNvPr id="4" name="Slide Number Placeholder 3"/>
          <p:cNvSpPr>
            <a:spLocks noGrp="1"/>
          </p:cNvSpPr>
          <p:nvPr>
            <p:ph type="sldNum" sz="quarter" idx="5"/>
          </p:nvPr>
        </p:nvSpPr>
        <p:spPr/>
        <p:txBody>
          <a:bodyPr/>
          <a:lstStyle/>
          <a:p>
            <a:fld id="{AF58BD63-27BC-5E40-A224-CA45E198315B}" type="slidenum">
              <a:rPr lang="en-US" smtClean="0"/>
              <a:t>18</a:t>
            </a:fld>
            <a:endParaRPr lang="en-US"/>
          </a:p>
        </p:txBody>
      </p:sp>
    </p:spTree>
    <p:extLst>
      <p:ext uri="{BB962C8B-B14F-4D97-AF65-F5344CB8AC3E}">
        <p14:creationId xmlns:p14="http://schemas.microsoft.com/office/powerpoint/2010/main" val="4142397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mis-communication between AHIMA and its testing partner, </a:t>
            </a:r>
            <a:r>
              <a:rPr lang="en-US" dirty="0" err="1"/>
              <a:t>PearsonVue</a:t>
            </a:r>
            <a:r>
              <a:rPr lang="en-US" dirty="0"/>
              <a:t>, resulted in a Beta exam being offered from November 15-20, 2019.  Once discovered, </a:t>
            </a:r>
            <a:r>
              <a:rPr lang="en-US" dirty="0" err="1"/>
              <a:t>PearsonVue</a:t>
            </a:r>
            <a:r>
              <a:rPr lang="en-US" dirty="0"/>
              <a:t> took the exam down and replaced it with the previous exam.  Unfortunately, 96 individuals took the exam.  AHIMA contacted the individuals affected, provided full refunds and these individuals have or are testing again at no charge.</a:t>
            </a:r>
          </a:p>
          <a:p>
            <a:endParaRPr lang="en-US" dirty="0"/>
          </a:p>
          <a:p>
            <a:r>
              <a:rPr lang="en-US" dirty="0"/>
              <a:t>AS you saw from the 2020 CCHIIM Goals, moving away from the use of Beta exam periods is important.  We thank those credential holders who have been helping as item writers, reviewers and the like for the past 6-9 months as we build up our item banks for each exam.  To-date, we have focused on building up the CCS, CCA, CCS-P, RHIT and RHIA item banks so that we can begin pre-testing or seeding questions.  This will allow us to eventually have a very strong item bank and eliminate the need for Beta exam periods. </a:t>
            </a:r>
          </a:p>
          <a:p>
            <a:endParaRPr lang="en-US" dirty="0"/>
          </a:p>
          <a:p>
            <a:r>
              <a:rPr lang="en-US" dirty="0"/>
              <a:t>We are not quite there yet, so CCS and CCS-P does have an upcoming Beta exam period starting 5/1/20.  CCHIIM expects this to be the need for a beta period for these 2 exams.</a:t>
            </a:r>
          </a:p>
          <a:p>
            <a:r>
              <a:rPr lang="en-US" dirty="0"/>
              <a:t>RHIA has a new blueprint that does into effect October 30, 2020.</a:t>
            </a:r>
          </a:p>
          <a:p>
            <a:endParaRPr lang="en-US" dirty="0"/>
          </a:p>
          <a:p>
            <a:r>
              <a:rPr lang="en-US" dirty="0"/>
              <a:t>Lastly, </a:t>
            </a:r>
            <a:r>
              <a:rPr lang="en-US" sz="1200" kern="1200" dirty="0">
                <a:solidFill>
                  <a:schemeClr val="tx1"/>
                </a:solidFill>
                <a:effectLst/>
                <a:latin typeface="+mn-lt"/>
                <a:ea typeface="+mn-ea"/>
                <a:cs typeface="+mn-cs"/>
              </a:rPr>
              <a:t>regarding the candidate score report and the school report, we (CCHIIM and AHIMA) know how important this issue is and we are busy looking into the reports/issues surrounding reporting for both the candidate and school.  </a:t>
            </a:r>
          </a:p>
          <a:p>
            <a:endParaRPr lang="en-US" dirty="0"/>
          </a:p>
          <a:p>
            <a:endParaRPr lang="en-US" dirty="0"/>
          </a:p>
        </p:txBody>
      </p:sp>
      <p:sp>
        <p:nvSpPr>
          <p:cNvPr id="4" name="Slide Number Placeholder 3"/>
          <p:cNvSpPr>
            <a:spLocks noGrp="1"/>
          </p:cNvSpPr>
          <p:nvPr>
            <p:ph type="sldNum" sz="quarter" idx="5"/>
          </p:nvPr>
        </p:nvSpPr>
        <p:spPr/>
        <p:txBody>
          <a:bodyPr/>
          <a:lstStyle/>
          <a:p>
            <a:fld id="{AF58BD63-27BC-5E40-A224-CA45E198315B}" type="slidenum">
              <a:rPr lang="en-US" smtClean="0"/>
              <a:t>19</a:t>
            </a:fld>
            <a:endParaRPr lang="en-US"/>
          </a:p>
        </p:txBody>
      </p:sp>
    </p:spTree>
    <p:extLst>
      <p:ext uri="{BB962C8B-B14F-4D97-AF65-F5344CB8AC3E}">
        <p14:creationId xmlns:p14="http://schemas.microsoft.com/office/powerpoint/2010/main" val="33178835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ICE created the National Commission for Certifying Agencies (NCCA)  in 1987. </a:t>
            </a:r>
          </a:p>
          <a:p>
            <a:r>
              <a:rPr lang="en-US" i="1" dirty="0">
                <a:hlinkClick r:id="rId3" tooltip="NCCA Standard"/>
              </a:rPr>
              <a:t>NCCA’s Standards for the Accreditation of Certification Programs, </a:t>
            </a:r>
            <a:r>
              <a:rPr lang="en-US" dirty="0">
                <a:hlinkClick r:id="rId3" tooltip="NCCA Standard"/>
              </a:rPr>
              <a:t>which were created in the mid-1970s</a:t>
            </a:r>
            <a:r>
              <a:rPr lang="en-US" dirty="0"/>
              <a:t>, were the first standards developed by the credentialing industry for professional certification programs. </a:t>
            </a:r>
          </a:p>
          <a:p>
            <a:r>
              <a:rPr lang="en-US" dirty="0"/>
              <a:t>NCCA standards are consistent with </a:t>
            </a:r>
            <a:r>
              <a:rPr lang="en-US" i="1" dirty="0"/>
              <a:t>The Standards for Educational and Psychological Testing  (AERA, APA, &amp; NCME, 1999) </a:t>
            </a:r>
            <a:r>
              <a:rPr lang="en-US" dirty="0"/>
              <a:t>and are applicable to all professions and industries. </a:t>
            </a:r>
          </a:p>
          <a:p>
            <a:endParaRPr lang="en-US" dirty="0"/>
          </a:p>
          <a:p>
            <a:r>
              <a:rPr lang="en-US" sz="1200" dirty="0"/>
              <a:t>AHIMA accreditations for RHIA, RHIT, CCS and CCS-P expire April 30, 2020</a:t>
            </a:r>
          </a:p>
          <a:p>
            <a:r>
              <a:rPr lang="en-US" sz="1200" dirty="0"/>
              <a:t>Organizations must submit and be approved PRIOR to their expiration date, which is why AHIMA submitted all 4 applications on 1/30/20.</a:t>
            </a:r>
          </a:p>
          <a:p>
            <a:r>
              <a:rPr lang="en-US" sz="1200" dirty="0"/>
              <a:t>AHIMA has had to make substantive policy and procedures changes in order to prepare for the application process</a:t>
            </a:r>
            <a:endParaRPr lang="en-US" dirty="0"/>
          </a:p>
          <a:p>
            <a:endParaRPr lang="en-US" dirty="0"/>
          </a:p>
        </p:txBody>
      </p:sp>
      <p:sp>
        <p:nvSpPr>
          <p:cNvPr id="4" name="Slide Number Placeholder 3"/>
          <p:cNvSpPr>
            <a:spLocks noGrp="1"/>
          </p:cNvSpPr>
          <p:nvPr>
            <p:ph type="sldNum" sz="quarter" idx="5"/>
          </p:nvPr>
        </p:nvSpPr>
        <p:spPr/>
        <p:txBody>
          <a:bodyPr/>
          <a:lstStyle/>
          <a:p>
            <a:fld id="{AF58BD63-27BC-5E40-A224-CA45E198315B}" type="slidenum">
              <a:rPr lang="en-US" smtClean="0"/>
              <a:t>20</a:t>
            </a:fld>
            <a:endParaRPr lang="en-US"/>
          </a:p>
        </p:txBody>
      </p:sp>
    </p:spTree>
    <p:extLst>
      <p:ext uri="{BB962C8B-B14F-4D97-AF65-F5344CB8AC3E}">
        <p14:creationId xmlns:p14="http://schemas.microsoft.com/office/powerpoint/2010/main" val="35021374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If you are interested in running or being considered for a CCHIIM volunteer position, please apply on the AHIMA Engage Volunteer Center.</a:t>
            </a:r>
            <a:r>
              <a:rPr lang="en-US" dirty="0"/>
              <a:t> </a:t>
            </a:r>
            <a:r>
              <a:rPr lang="en-US" baseline="0" dirty="0"/>
              <a:t> The close dates for these opportunities change annually, but for the At-large CCHIIM commissioners that are appointed by CCHIIM, applications are generally due in </a:t>
            </a:r>
            <a:r>
              <a:rPr lang="en-US" dirty="0"/>
              <a:t>August each </a:t>
            </a:r>
            <a:r>
              <a:rPr lang="en-US" baseline="0" dirty="0"/>
              <a:t>year. For elected commissioner positions, the due date is as announced on the Engage Volunteer Center</a:t>
            </a:r>
            <a:r>
              <a:rPr lang="en-US" dirty="0"/>
              <a:t> and is at the end of </a:t>
            </a:r>
            <a:r>
              <a:rPr lang="en-US" dirty="0" err="1"/>
              <a:t>MArch</a:t>
            </a:r>
            <a:r>
              <a:rPr lang="en-US" baseline="0" dirty="0"/>
              <a:t>.</a:t>
            </a:r>
            <a:r>
              <a:rPr lang="en-US" dirty="0"/>
              <a:t> </a:t>
            </a:r>
            <a:endParaRPr lang="en-US" baseline="0" dirty="0"/>
          </a:p>
          <a:p>
            <a:endParaRPr lang="en-US" baseline="0" dirty="0"/>
          </a:p>
          <a:p>
            <a:r>
              <a:rPr lang="en-US" baseline="0" dirty="0"/>
              <a:t>Please catch me while I am here at this meeting or feel free to email me with any other questions you may have about potentially serving on CCHIIM.</a:t>
            </a:r>
          </a:p>
          <a:p>
            <a:endParaRPr lang="en-US" baseline="0" dirty="0"/>
          </a:p>
          <a:p>
            <a:r>
              <a:rPr lang="en-US" baseline="0" dirty="0"/>
              <a:t>While item writer opportunities are not currently available directly through application on the volunteer center at this time (a project is currently underway to initiate this opportunity in the future), if you are interested in serving as an item writer, please send a message to certification@ahima.org and your name will be forwarded to the appropriate staff member for consideration. Item writing is a rigorous and time consuming volunteer activity and it is also very important to the HIM profession. Selection of item writers is based on knowledge of content, education, certifications held, and a variety of other factors.</a:t>
            </a:r>
          </a:p>
          <a:p>
            <a:endParaRPr lang="en-US" baseline="0" dirty="0"/>
          </a:p>
          <a:p>
            <a:r>
              <a:rPr lang="en-US" baseline="0" dirty="0"/>
              <a:t>The important work that is done by CCHIIM is foundational to the profession and how it is recognized in the healthcare industry. The many policy decisions  reached by CCHIIM from the very beginning (eligibility for certifications) to the continued maintenance (recertification) must support the HIM profession today and in the future. If you are interested in making a difference to the profession, please consider running for an elected or appointed position as a CCHIIM commissioner or at-large commissioner.</a:t>
            </a:r>
          </a:p>
          <a:p>
            <a:endParaRPr lang="en-US" dirty="0"/>
          </a:p>
        </p:txBody>
      </p:sp>
      <p:sp>
        <p:nvSpPr>
          <p:cNvPr id="4" name="Slide Number Placeholder 3"/>
          <p:cNvSpPr>
            <a:spLocks noGrp="1"/>
          </p:cNvSpPr>
          <p:nvPr>
            <p:ph type="sldNum" sz="quarter" idx="10"/>
          </p:nvPr>
        </p:nvSpPr>
        <p:spPr/>
        <p:txBody>
          <a:bodyPr/>
          <a:lstStyle/>
          <a:p>
            <a:fld id="{513F9306-14AC-4452-9887-0DE5CBCC17C5}" type="slidenum">
              <a:rPr lang="en-US" smtClean="0"/>
              <a:pPr/>
              <a:t>22</a:t>
            </a:fld>
            <a:endParaRPr lang="en-US"/>
          </a:p>
        </p:txBody>
      </p:sp>
    </p:spTree>
    <p:extLst>
      <p:ext uri="{BB962C8B-B14F-4D97-AF65-F5344CB8AC3E}">
        <p14:creationId xmlns:p14="http://schemas.microsoft.com/office/powerpoint/2010/main" val="25556598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Happy to answer any questions at this point that the audience may have.</a:t>
            </a:r>
          </a:p>
        </p:txBody>
      </p:sp>
      <p:sp>
        <p:nvSpPr>
          <p:cNvPr id="4" name="Slide Number Placeholder 3"/>
          <p:cNvSpPr>
            <a:spLocks noGrp="1"/>
          </p:cNvSpPr>
          <p:nvPr>
            <p:ph type="sldNum" sz="quarter" idx="10"/>
          </p:nvPr>
        </p:nvSpPr>
        <p:spPr/>
        <p:txBody>
          <a:bodyPr/>
          <a:lstStyle/>
          <a:p>
            <a:fld id="{513F9306-14AC-4452-9887-0DE5CBCC17C5}"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298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CCHIIM is an integrated commission of AHIMA and as such is written into the AHIMA bylaws.     It is not a separate organization, but does have some required firewalls that exist to ensure compliance with accreditation of certification requirements and industry best practice.</a:t>
            </a:r>
          </a:p>
          <a:p>
            <a:endParaRPr lang="en-US" dirty="0"/>
          </a:p>
          <a:p>
            <a:r>
              <a:rPr lang="en-US" dirty="0"/>
              <a:t>CCHIIM serves the public by establishing, implementing, and enforcing standards and procedures for certification and recertification of HIIM professionals. </a:t>
            </a:r>
          </a:p>
          <a:p>
            <a:r>
              <a:rPr lang="en-US" dirty="0"/>
              <a:t>This standing commission of AHIMA is empowered with the sole and independent authority in all matters pertaining to both the initial certification and ongoing recertification (certification maintenance) of HIIM professionals.  Per its Memorandum of Understanding with AHIMA, CCHIIM makes recommendations regarding the development of new certifications or the sunsetting of existing certifications, with final approval by the AHIMA board.</a:t>
            </a:r>
          </a:p>
          <a:p>
            <a:endParaRPr lang="en-US" dirty="0"/>
          </a:p>
          <a:p>
            <a:r>
              <a:rPr lang="en-US" dirty="0"/>
              <a:t>CCHIIM is supported by staff</a:t>
            </a:r>
            <a:r>
              <a:rPr lang="en-US" baseline="0" dirty="0"/>
              <a:t> of AHIMA, who assist with all functions of our commission.  </a:t>
            </a:r>
            <a:endParaRPr lang="en-US" dirty="0"/>
          </a:p>
          <a:p>
            <a:endParaRPr lang="en-US" dirty="0"/>
          </a:p>
        </p:txBody>
      </p:sp>
      <p:sp>
        <p:nvSpPr>
          <p:cNvPr id="4" name="Slide Number Placeholder 3"/>
          <p:cNvSpPr>
            <a:spLocks noGrp="1"/>
          </p:cNvSpPr>
          <p:nvPr>
            <p:ph type="sldNum" sz="quarter" idx="5"/>
          </p:nvPr>
        </p:nvSpPr>
        <p:spPr/>
        <p:txBody>
          <a:bodyPr/>
          <a:lstStyle/>
          <a:p>
            <a:fld id="{AF58BD63-27BC-5E40-A224-CA45E198315B}" type="slidenum">
              <a:rPr lang="en-US" smtClean="0"/>
              <a:t>3</a:t>
            </a:fld>
            <a:endParaRPr lang="en-US"/>
          </a:p>
        </p:txBody>
      </p:sp>
    </p:spTree>
    <p:extLst>
      <p:ext uri="{BB962C8B-B14F-4D97-AF65-F5344CB8AC3E}">
        <p14:creationId xmlns:p14="http://schemas.microsoft.com/office/powerpoint/2010/main" val="2349863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a:p>
          <a:p>
            <a:r>
              <a:rPr lang="en-US" sz="1200"/>
              <a:t>Thank you for your time today.</a:t>
            </a:r>
          </a:p>
          <a:p>
            <a:endParaRPr lang="en-US"/>
          </a:p>
        </p:txBody>
      </p:sp>
      <p:sp>
        <p:nvSpPr>
          <p:cNvPr id="4" name="Slide Number Placeholder 3"/>
          <p:cNvSpPr>
            <a:spLocks noGrp="1"/>
          </p:cNvSpPr>
          <p:nvPr>
            <p:ph type="sldNum" sz="quarter" idx="10"/>
          </p:nvPr>
        </p:nvSpPr>
        <p:spPr/>
        <p:txBody>
          <a:bodyPr/>
          <a:lstStyle/>
          <a:p>
            <a:fld id="{513F9306-14AC-4452-9887-0DE5CBCC17C5}" type="slidenum">
              <a:rPr lang="en-US" smtClean="0"/>
              <a:pPr/>
              <a:t>24</a:t>
            </a:fld>
            <a:endParaRPr lang="en-US"/>
          </a:p>
        </p:txBody>
      </p:sp>
    </p:spTree>
    <p:extLst>
      <p:ext uri="{BB962C8B-B14F-4D97-AF65-F5344CB8AC3E}">
        <p14:creationId xmlns:p14="http://schemas.microsoft.com/office/powerpoint/2010/main" val="442804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CCHIIM’s mission, values and purpose are as articulated here and focus on ensuring the availability of a strong HIM workforce.</a:t>
            </a:r>
          </a:p>
          <a:p>
            <a:endParaRPr lang="en-US" dirty="0"/>
          </a:p>
        </p:txBody>
      </p:sp>
      <p:sp>
        <p:nvSpPr>
          <p:cNvPr id="4" name="Slide Number Placeholder 3"/>
          <p:cNvSpPr>
            <a:spLocks noGrp="1"/>
          </p:cNvSpPr>
          <p:nvPr>
            <p:ph type="sldNum" sz="quarter" idx="5"/>
          </p:nvPr>
        </p:nvSpPr>
        <p:spPr/>
        <p:txBody>
          <a:bodyPr/>
          <a:lstStyle/>
          <a:p>
            <a:fld id="{AF58BD63-27BC-5E40-A224-CA45E198315B}" type="slidenum">
              <a:rPr lang="en-US" smtClean="0"/>
              <a:t>5</a:t>
            </a:fld>
            <a:endParaRPr lang="en-US"/>
          </a:p>
        </p:txBody>
      </p:sp>
    </p:spTree>
    <p:extLst>
      <p:ext uri="{BB962C8B-B14F-4D97-AF65-F5344CB8AC3E}">
        <p14:creationId xmlns:p14="http://schemas.microsoft.com/office/powerpoint/2010/main" val="1803342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58BD63-27BC-5E40-A224-CA45E198315B}" type="slidenum">
              <a:rPr lang="en-US" smtClean="0"/>
              <a:t>6</a:t>
            </a:fld>
            <a:endParaRPr lang="en-US"/>
          </a:p>
        </p:txBody>
      </p:sp>
    </p:spTree>
    <p:extLst>
      <p:ext uri="{BB962C8B-B14F-4D97-AF65-F5344CB8AC3E}">
        <p14:creationId xmlns:p14="http://schemas.microsoft.com/office/powerpoint/2010/main" val="1738759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CCHIIM Commissioners represent a broad spectrum of health informatics and information management professionals, including educators, and must be AHIMA-certified and meet certification, work experience, and leadership requirements in order to serve on the commission.</a:t>
            </a:r>
          </a:p>
          <a:p>
            <a:endParaRPr lang="en-US" dirty="0"/>
          </a:p>
          <a:p>
            <a:r>
              <a:rPr lang="en-US" baseline="0" dirty="0"/>
              <a:t>The commission is comprised of elected and At-Large or appointed Commissioners.  AHIMA’s nominating committee places candidates for elected position on the annual AHIMA ballot for election. The number of elected commissioners may vary from year to year, but is generally 2-3 elected each year. The nominating committee of CCHIIM is charged with developing a slate of candidates to be considered for the appointed positions of at large Commissioner. Once elected or appointed, commissioners serve a three-year term unless they are elected to a leadership position during their tenure on the commission. Those who are elected by the commission to be the chair, ultimately serve 4-5 years on the commission as they go through the phases of chair-elect, chair, and past-chair and depending on at what point in their tenure they are elected to leadership.</a:t>
            </a:r>
          </a:p>
          <a:p>
            <a:endParaRPr lang="en-US" baseline="0" dirty="0"/>
          </a:p>
          <a:p>
            <a:pPr defTabSz="942289">
              <a:defRPr/>
            </a:pPr>
            <a:r>
              <a:rPr lang="en-US" dirty="0"/>
              <a:t>The</a:t>
            </a:r>
            <a:r>
              <a:rPr lang="en-US" baseline="0" dirty="0"/>
              <a:t> appeals committee is charged with reviewing appeals around certification and re-certification as specified in the CCHIIM appeal procedures and policies.  </a:t>
            </a:r>
          </a:p>
          <a:p>
            <a:endParaRPr lang="en-US" baseline="0" dirty="0"/>
          </a:p>
          <a:p>
            <a:r>
              <a:rPr lang="en-US" baseline="0" dirty="0"/>
              <a:t>The exam security committee works to improve the protection policies of the exams and oversees any issues around breaches in any of our examinations.    </a:t>
            </a:r>
          </a:p>
          <a:p>
            <a:endParaRPr lang="en-US" baseline="0" dirty="0"/>
          </a:p>
          <a:p>
            <a:r>
              <a:rPr lang="en-US" baseline="0" dirty="0"/>
              <a:t>Our current workgroups are focusing on Recertification and Policy Development. These may occasionally change depending on the focus of AHIMA.  </a:t>
            </a:r>
          </a:p>
          <a:p>
            <a:endParaRPr lang="en-US" baseline="0" dirty="0"/>
          </a:p>
          <a:p>
            <a:r>
              <a:rPr lang="en-US" baseline="0" dirty="0"/>
              <a:t>The 2 boxes in green, Job Task Analyses and Item Development are currently managed by the internal AHIMA staff, and support CCHIIM’s efforts to assure our exams are current with today’s workforce needs, reflecting the current trends and important functions across the spectrum of HIIM.  </a:t>
            </a:r>
            <a:endParaRPr lang="en-US" dirty="0"/>
          </a:p>
          <a:p>
            <a:endParaRPr lang="en-US" dirty="0"/>
          </a:p>
        </p:txBody>
      </p:sp>
      <p:sp>
        <p:nvSpPr>
          <p:cNvPr id="4" name="Slide Number Placeholder 3"/>
          <p:cNvSpPr>
            <a:spLocks noGrp="1"/>
          </p:cNvSpPr>
          <p:nvPr>
            <p:ph type="sldNum" sz="quarter" idx="5"/>
          </p:nvPr>
        </p:nvSpPr>
        <p:spPr/>
        <p:txBody>
          <a:bodyPr/>
          <a:lstStyle/>
          <a:p>
            <a:fld id="{AF58BD63-27BC-5E40-A224-CA45E198315B}" type="slidenum">
              <a:rPr lang="en-US" smtClean="0"/>
              <a:t>7</a:t>
            </a:fld>
            <a:endParaRPr lang="en-US"/>
          </a:p>
        </p:txBody>
      </p:sp>
    </p:spTree>
    <p:extLst>
      <p:ext uri="{BB962C8B-B14F-4D97-AF65-F5344CB8AC3E}">
        <p14:creationId xmlns:p14="http://schemas.microsoft.com/office/powerpoint/2010/main" val="3047171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job analysis is done to assure continued relevancy in the industry.  This pulls together industry subject matter experts (SMEs) actually working in the roles, with the particular</a:t>
            </a:r>
            <a:r>
              <a:rPr lang="en-US" baseline="0" dirty="0"/>
              <a:t> certification/credential and breaks down their duties, and the skills required to help support the role. </a:t>
            </a:r>
          </a:p>
          <a:p>
            <a:endParaRPr lang="en-US" baseline="0" dirty="0"/>
          </a:p>
          <a:p>
            <a:r>
              <a:rPr lang="en-US" baseline="0" dirty="0"/>
              <a:t>This is generally performed on each credential/exam that AHIMA offers, about once every 3-5 years for each.  In the instance of RHIA and RHIT job analysis, this may identify different opportunities to update/refocus curricula, as well as the examination and that information is important to the CEE, Council for Excellence in Education. </a:t>
            </a:r>
          </a:p>
          <a:p>
            <a:endParaRPr lang="en-US" baseline="0" dirty="0"/>
          </a:p>
          <a:p>
            <a:r>
              <a:rPr lang="en-US" baseline="0" dirty="0"/>
              <a:t>Exam prep – includes the exam development committee for each credential as well as multiple item writers for each credential AHIMA offers. </a:t>
            </a:r>
            <a:endParaRPr lang="en-US" dirty="0"/>
          </a:p>
          <a:p>
            <a:endParaRPr lang="en-US" dirty="0"/>
          </a:p>
        </p:txBody>
      </p:sp>
      <p:sp>
        <p:nvSpPr>
          <p:cNvPr id="4" name="Slide Number Placeholder 3"/>
          <p:cNvSpPr>
            <a:spLocks noGrp="1"/>
          </p:cNvSpPr>
          <p:nvPr>
            <p:ph type="sldNum" sz="quarter" idx="5"/>
          </p:nvPr>
        </p:nvSpPr>
        <p:spPr/>
        <p:txBody>
          <a:bodyPr/>
          <a:lstStyle/>
          <a:p>
            <a:fld id="{AF58BD63-27BC-5E40-A224-CA45E198315B}" type="slidenum">
              <a:rPr lang="en-US" smtClean="0"/>
              <a:t>9</a:t>
            </a:fld>
            <a:endParaRPr lang="en-US"/>
          </a:p>
        </p:txBody>
      </p:sp>
    </p:spTree>
    <p:extLst>
      <p:ext uri="{BB962C8B-B14F-4D97-AF65-F5344CB8AC3E}">
        <p14:creationId xmlns:p14="http://schemas.microsoft.com/office/powerpoint/2010/main" val="4142945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AHIMA / CCHIIM certification exams are valid, reliable, and legally defensible assessment instruments which measure the competency of potential </a:t>
            </a:r>
            <a:r>
              <a:rPr lang="en-US" dirty="0" err="1"/>
              <a:t>certificants</a:t>
            </a:r>
            <a:r>
              <a:rPr lang="en-US" dirty="0"/>
              <a:t> against a codified and relevant body of health informatics and information management (HIIM) competencies (also referred to as knowledge, skills, and abilities). The subject matter (also referred to as a body of knowledge, or BOK for short) represented by these competencies is further segmented across specific roles and disciplines throughout the HIIM profession as a whole by the requisite levels of depth, breadth, and experiences necessary for successful job performance, as exemplified by each respective AHIMA certification.</a:t>
            </a:r>
          </a:p>
          <a:p>
            <a:endParaRPr lang="en-US" dirty="0"/>
          </a:p>
          <a:p>
            <a:r>
              <a:rPr lang="en-US" dirty="0"/>
              <a:t>This graphic shows the process for Exam</a:t>
            </a:r>
            <a:r>
              <a:rPr lang="en-US" baseline="0" dirty="0"/>
              <a:t> Development. </a:t>
            </a:r>
          </a:p>
          <a:p>
            <a:endParaRPr lang="en-US" dirty="0"/>
          </a:p>
          <a:p>
            <a:r>
              <a:rPr lang="en-US" dirty="0"/>
              <a:t>AHIMA has traditionally used a “beta testing” process when a revised exam is introduced. Beta testing causes frustration for testers because it means they have to wait a period of time for their results and that time can be extensive because there have to be a significant number of people taking the test. T</a:t>
            </a:r>
            <a:r>
              <a:rPr lang="en-US" sz="1200" kern="1200" dirty="0">
                <a:solidFill>
                  <a:schemeClr val="tx1"/>
                </a:solidFill>
                <a:effectLst/>
                <a:latin typeface="+mn-lt"/>
                <a:ea typeface="+mn-ea"/>
                <a:cs typeface="+mn-cs"/>
              </a:rPr>
              <a:t>he CCHIIM commissioners &amp; AHIMA Certification, understand the need to increase customer satisfaction while ensuring the validity of the exam and scoring process, so we are eagerly working on the beta process. </a:t>
            </a:r>
          </a:p>
          <a:p>
            <a:endParaRPr lang="en-US" dirty="0"/>
          </a:p>
        </p:txBody>
      </p:sp>
      <p:sp>
        <p:nvSpPr>
          <p:cNvPr id="4" name="Slide Number Placeholder 3"/>
          <p:cNvSpPr>
            <a:spLocks noGrp="1"/>
          </p:cNvSpPr>
          <p:nvPr>
            <p:ph type="sldNum" sz="quarter" idx="5"/>
          </p:nvPr>
        </p:nvSpPr>
        <p:spPr/>
        <p:txBody>
          <a:bodyPr/>
          <a:lstStyle/>
          <a:p>
            <a:fld id="{AF58BD63-27BC-5E40-A224-CA45E198315B}" type="slidenum">
              <a:rPr lang="en-US" smtClean="0"/>
              <a:t>10</a:t>
            </a:fld>
            <a:endParaRPr lang="en-US"/>
          </a:p>
        </p:txBody>
      </p:sp>
    </p:spTree>
    <p:extLst>
      <p:ext uri="{BB962C8B-B14F-4D97-AF65-F5344CB8AC3E}">
        <p14:creationId xmlns:p14="http://schemas.microsoft.com/office/powerpoint/2010/main" val="3358972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RHIA and</a:t>
            </a:r>
            <a:r>
              <a:rPr lang="en-US" baseline="0" dirty="0"/>
              <a:t> RHIT are the only certifications that are tied directly to educational requirements currently from AHIMA.  Then of course we have the current coding credentials, (CCA, CCS, CCS-P).</a:t>
            </a:r>
          </a:p>
          <a:p>
            <a:endParaRPr lang="en-US" baseline="0" dirty="0"/>
          </a:p>
          <a:p>
            <a:r>
              <a:rPr lang="en-US" baseline="0" dirty="0"/>
              <a:t>Specialty certifications currently include (CDIP, CHDA, CHPS</a:t>
            </a:r>
            <a:r>
              <a:rPr lang="en-US" dirty="0"/>
              <a:t>).</a:t>
            </a:r>
            <a:r>
              <a:rPr lang="en-US" baseline="0" dirty="0"/>
              <a:t> </a:t>
            </a:r>
          </a:p>
          <a:p>
            <a:endParaRPr lang="en-US" baseline="0" dirty="0"/>
          </a:p>
          <a:p>
            <a:r>
              <a:rPr lang="en-US" baseline="0" dirty="0"/>
              <a:t>The RHIT, RHIA, CCS, and CCS-P are certifications that hold an accreditation by the National Commission on Certifying Agencies (NCCA). These 4 certifications require additional rigor in the test development and delivery process. Receiving NCCA accreditation is similar to accreditation by the Joint Commission and is a voluntary process. </a:t>
            </a:r>
            <a:endParaRPr lang="en-US" dirty="0"/>
          </a:p>
          <a:p>
            <a:endParaRPr lang="en-US" dirty="0"/>
          </a:p>
        </p:txBody>
      </p:sp>
      <p:sp>
        <p:nvSpPr>
          <p:cNvPr id="4" name="Slide Number Placeholder 3"/>
          <p:cNvSpPr>
            <a:spLocks noGrp="1"/>
          </p:cNvSpPr>
          <p:nvPr>
            <p:ph type="sldNum" sz="quarter" idx="5"/>
          </p:nvPr>
        </p:nvSpPr>
        <p:spPr/>
        <p:txBody>
          <a:bodyPr/>
          <a:lstStyle/>
          <a:p>
            <a:fld id="{AF58BD63-27BC-5E40-A224-CA45E198315B}" type="slidenum">
              <a:rPr lang="en-US" smtClean="0"/>
              <a:t>11</a:t>
            </a:fld>
            <a:endParaRPr lang="en-US"/>
          </a:p>
        </p:txBody>
      </p:sp>
    </p:spTree>
    <p:extLst>
      <p:ext uri="{BB962C8B-B14F-4D97-AF65-F5344CB8AC3E}">
        <p14:creationId xmlns:p14="http://schemas.microsoft.com/office/powerpoint/2010/main" val="2103969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Recertification is the maintenance of your certification. It ensures</a:t>
            </a:r>
            <a:r>
              <a:rPr lang="en-US" baseline="0" dirty="0"/>
              <a:t> that credentialed individuals demonstrate ongoing competence in the domain areas in which they are certified. This includes the completion of a specific number of educational program hours within a two year timeframe. The importance of lifelong learning is ever more apparent as the body of knowledge and the world in which we practice as HIM professionals is changing at an incredibly fast pace. What we learned in school 5, 10, 20 or more years ago may no longer be relevant. As new opportunities emerge, keeping current and learning new content and skills is critical to be considered for these new and emerging roles. While the CE requirements are currently not terribly prescriptive, for your own benefit remember to stay current in emerging areas of practice as well as the specific area of practice that you may be in today.</a:t>
            </a:r>
          </a:p>
          <a:p>
            <a:endParaRPr lang="en-US" baseline="0" dirty="0"/>
          </a:p>
          <a:p>
            <a:r>
              <a:rPr lang="en-US" baseline="0" dirty="0"/>
              <a:t>Recertification is separate from Reinstatement which is the return of a revoked credential to active upon completion of an Intent to Reinstate application  and recertification requirements.</a:t>
            </a:r>
            <a:endParaRPr lang="en-US" dirty="0"/>
          </a:p>
          <a:p>
            <a:endParaRPr lang="en-US" dirty="0"/>
          </a:p>
          <a:p>
            <a:r>
              <a:rPr lang="en-US" dirty="0"/>
              <a:t>One change being planned is in names of the CEU reporting domains. Additional information will be published in advance of this change and the start date will depend on competition of system modifications necessary for this change.</a:t>
            </a:r>
          </a:p>
          <a:p>
            <a:endParaRPr lang="en-US" dirty="0"/>
          </a:p>
        </p:txBody>
      </p:sp>
      <p:sp>
        <p:nvSpPr>
          <p:cNvPr id="4" name="Slide Number Placeholder 3"/>
          <p:cNvSpPr>
            <a:spLocks noGrp="1"/>
          </p:cNvSpPr>
          <p:nvPr>
            <p:ph type="sldNum" sz="quarter" idx="5"/>
          </p:nvPr>
        </p:nvSpPr>
        <p:spPr/>
        <p:txBody>
          <a:bodyPr/>
          <a:lstStyle/>
          <a:p>
            <a:fld id="{AF58BD63-27BC-5E40-A224-CA45E198315B}" type="slidenum">
              <a:rPr lang="en-US" smtClean="0"/>
              <a:t>12</a:t>
            </a:fld>
            <a:endParaRPr lang="en-US"/>
          </a:p>
        </p:txBody>
      </p:sp>
    </p:spTree>
    <p:extLst>
      <p:ext uri="{BB962C8B-B14F-4D97-AF65-F5344CB8AC3E}">
        <p14:creationId xmlns:p14="http://schemas.microsoft.com/office/powerpoint/2010/main" val="28344183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811D1573-885A-F74C-9057-5C7434A35800}"/>
              </a:ext>
            </a:extLst>
          </p:cNvPr>
          <p:cNvPicPr>
            <a:picLocks noChangeAspect="1"/>
          </p:cNvPicPr>
          <p:nvPr userDrawn="1"/>
        </p:nvPicPr>
        <p:blipFill>
          <a:blip r:embed="rId2"/>
          <a:srcRect/>
          <a:stretch/>
        </p:blipFill>
        <p:spPr>
          <a:xfrm>
            <a:off x="0" y="0"/>
            <a:ext cx="9144000" cy="6858000"/>
          </a:xfrm>
          <a:prstGeom prst="rect">
            <a:avLst/>
          </a:prstGeom>
        </p:spPr>
      </p:pic>
      <p:sp>
        <p:nvSpPr>
          <p:cNvPr id="2" name="Title 1"/>
          <p:cNvSpPr>
            <a:spLocks noGrp="1"/>
          </p:cNvSpPr>
          <p:nvPr>
            <p:ph type="ctrTitle"/>
          </p:nvPr>
        </p:nvSpPr>
        <p:spPr>
          <a:xfrm>
            <a:off x="407506" y="735496"/>
            <a:ext cx="3886200" cy="3240156"/>
          </a:xfrm>
        </p:spPr>
        <p:txBody>
          <a:bodyPr anchor="b">
            <a:normAutofit/>
          </a:bodyPr>
          <a:lstStyle>
            <a:lvl1pPr algn="l">
              <a:defRPr sz="4000" b="0" i="0" baseline="0">
                <a:solidFill>
                  <a:schemeClr val="bg1"/>
                </a:solidFill>
                <a:latin typeface="Faktum Con Medium" panose="020B0003030202060203"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407506" y="4194312"/>
            <a:ext cx="3727173" cy="1480931"/>
          </a:xfrm>
        </p:spPr>
        <p:txBody>
          <a:bodyPr>
            <a:normAutofit/>
          </a:bodyPr>
          <a:lstStyle>
            <a:lvl1pPr marL="0" indent="0" algn="l">
              <a:buNone/>
              <a:defRPr sz="20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a:extLst>
              <a:ext uri="{FF2B5EF4-FFF2-40B4-BE49-F238E27FC236}">
                <a16:creationId xmlns:a16="http://schemas.microsoft.com/office/drawing/2014/main" xmlns="" id="{288340C2-3610-2A43-BA34-5CA106FE15DE}"/>
              </a:ext>
            </a:extLst>
          </p:cNvPr>
          <p:cNvSpPr txBox="1"/>
          <p:nvPr userDrawn="1"/>
        </p:nvSpPr>
        <p:spPr>
          <a:xfrm>
            <a:off x="396323" y="6347092"/>
            <a:ext cx="1432477" cy="215444"/>
          </a:xfrm>
          <a:prstGeom prst="rect">
            <a:avLst/>
          </a:prstGeom>
          <a:noFill/>
        </p:spPr>
        <p:txBody>
          <a:bodyPr wrap="square" rtlCol="0">
            <a:spAutoFit/>
          </a:bodyPr>
          <a:lstStyle/>
          <a:p>
            <a:r>
              <a:rPr lang="en-US" sz="800" baseline="0">
                <a:solidFill>
                  <a:schemeClr val="bg1"/>
                </a:solidFill>
                <a:latin typeface="Faktum Con Medium" panose="020B0003030202060203" pitchFamily="34" charset="0"/>
              </a:rPr>
              <a:t>© 2020  |  </a:t>
            </a:r>
            <a:r>
              <a:rPr lang="en-US" sz="800" baseline="0" err="1">
                <a:solidFill>
                  <a:schemeClr val="bg1"/>
                </a:solidFill>
                <a:latin typeface="Faktum Con Medium" panose="020B0003030202060203" pitchFamily="34" charset="0"/>
              </a:rPr>
              <a:t>ahima.org</a:t>
            </a:r>
            <a:endParaRPr lang="en-US" sz="800" baseline="0">
              <a:solidFill>
                <a:schemeClr val="bg1"/>
              </a:solidFill>
              <a:latin typeface="Faktum Con Medium" panose="020B0003030202060203" pitchFamily="34" charset="0"/>
            </a:endParaRPr>
          </a:p>
        </p:txBody>
      </p:sp>
      <p:cxnSp>
        <p:nvCxnSpPr>
          <p:cNvPr id="8" name="Straight Connector 7">
            <a:extLst>
              <a:ext uri="{FF2B5EF4-FFF2-40B4-BE49-F238E27FC236}">
                <a16:creationId xmlns:a16="http://schemas.microsoft.com/office/drawing/2014/main" xmlns="" id="{2AA6BCA5-2057-EB40-9242-9B070351171A}"/>
              </a:ext>
            </a:extLst>
          </p:cNvPr>
          <p:cNvCxnSpPr>
            <a:cxnSpLocks/>
          </p:cNvCxnSpPr>
          <p:nvPr userDrawn="1"/>
        </p:nvCxnSpPr>
        <p:spPr>
          <a:xfrm>
            <a:off x="417443" y="4065104"/>
            <a:ext cx="3399183" cy="0"/>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382038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xmlns="" id="{EF30BEE0-4CFA-EF48-9F42-994241D94BE6}"/>
              </a:ext>
            </a:extLst>
          </p:cNvPr>
          <p:cNvSpPr>
            <a:spLocks noGrp="1"/>
          </p:cNvSpPr>
          <p:nvPr>
            <p:ph type="sldNum" sz="quarter" idx="4"/>
          </p:nvPr>
        </p:nvSpPr>
        <p:spPr>
          <a:xfrm>
            <a:off x="626165" y="6336472"/>
            <a:ext cx="2037521" cy="312806"/>
          </a:xfrm>
          <a:prstGeom prst="rect">
            <a:avLst/>
          </a:prstGeom>
        </p:spPr>
        <p:txBody>
          <a:bodyPr/>
          <a:lstStyle>
            <a:lvl1pPr>
              <a:defRPr sz="900" b="0">
                <a:solidFill>
                  <a:schemeClr val="tx1">
                    <a:lumMod val="50000"/>
                    <a:lumOff val="50000"/>
                  </a:schemeClr>
                </a:solidFill>
                <a:latin typeface="Arial" panose="020B0604020202020204" pitchFamily="34" charset="0"/>
                <a:cs typeface="Arial" panose="020B0604020202020204" pitchFamily="34" charset="0"/>
              </a:defRPr>
            </a:lvl1pPr>
          </a:lstStyle>
          <a:p>
            <a:fld id="{B6A18273-2D2E-3341-845F-8CE7B0EB874D}" type="slidenum">
              <a:rPr lang="en-US" b="1" smtClean="0"/>
              <a:pPr/>
              <a:t>‹#›</a:t>
            </a:fld>
            <a:r>
              <a:rPr lang="en-US"/>
              <a:t> </a:t>
            </a:r>
            <a:r>
              <a:rPr lang="en-US">
                <a:solidFill>
                  <a:srgbClr val="235588"/>
                </a:solidFill>
              </a:rPr>
              <a:t> |  </a:t>
            </a:r>
            <a:r>
              <a:rPr lang="en-US" err="1"/>
              <a:t>ahima.org</a:t>
            </a:r>
            <a:r>
              <a:rPr lang="en-US"/>
              <a:t>  |  © 2020</a:t>
            </a:r>
          </a:p>
        </p:txBody>
      </p:sp>
    </p:spTree>
    <p:extLst>
      <p:ext uri="{BB962C8B-B14F-4D97-AF65-F5344CB8AC3E}">
        <p14:creationId xmlns:p14="http://schemas.microsoft.com/office/powerpoint/2010/main" val="38583036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ED979D0E-3A85-514A-8BD3-702CA4C95327}"/>
              </a:ext>
            </a:extLst>
          </p:cNvPr>
          <p:cNvPicPr>
            <a:picLocks noChangeAspect="1"/>
          </p:cNvPicPr>
          <p:nvPr userDrawn="1"/>
        </p:nvPicPr>
        <p:blipFill>
          <a:blip r:embed="rId4"/>
          <a:srcRect/>
          <a:stretch/>
        </p:blipFill>
        <p:spPr>
          <a:xfrm>
            <a:off x="0" y="0"/>
            <a:ext cx="9144000" cy="6858000"/>
          </a:xfrm>
          <a:prstGeom prst="rect">
            <a:avLst/>
          </a:prstGeom>
        </p:spPr>
      </p:pic>
      <p:sp>
        <p:nvSpPr>
          <p:cNvPr id="2" name="Title Placeholder 1"/>
          <p:cNvSpPr>
            <a:spLocks noGrp="1"/>
          </p:cNvSpPr>
          <p:nvPr>
            <p:ph type="title"/>
          </p:nvPr>
        </p:nvSpPr>
        <p:spPr>
          <a:xfrm>
            <a:off x="678344" y="636104"/>
            <a:ext cx="7958761" cy="86470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78344" y="1590261"/>
            <a:ext cx="7938883" cy="459664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xmlns="" id="{90ED0DEA-677A-994C-B729-8ED2FC5118DB}"/>
              </a:ext>
            </a:extLst>
          </p:cNvPr>
          <p:cNvSpPr>
            <a:spLocks noGrp="1"/>
          </p:cNvSpPr>
          <p:nvPr>
            <p:ph type="sldNum" sz="quarter" idx="4"/>
          </p:nvPr>
        </p:nvSpPr>
        <p:spPr>
          <a:xfrm>
            <a:off x="626165" y="6525315"/>
            <a:ext cx="2037521" cy="312806"/>
          </a:xfrm>
          <a:prstGeom prst="rect">
            <a:avLst/>
          </a:prstGeom>
        </p:spPr>
        <p:txBody>
          <a:bodyPr/>
          <a:lstStyle>
            <a:lvl1pPr>
              <a:defRPr sz="900" b="0">
                <a:solidFill>
                  <a:schemeClr val="tx1">
                    <a:lumMod val="50000"/>
                    <a:lumOff val="50000"/>
                  </a:schemeClr>
                </a:solidFill>
                <a:latin typeface="Arial" panose="020B0604020202020204" pitchFamily="34" charset="0"/>
                <a:cs typeface="Arial" panose="020B0604020202020204" pitchFamily="34" charset="0"/>
              </a:defRPr>
            </a:lvl1pPr>
          </a:lstStyle>
          <a:p>
            <a:fld id="{B6A18273-2D2E-3341-845F-8CE7B0EB874D}" type="slidenum">
              <a:rPr lang="en-US" b="1" smtClean="0"/>
              <a:pPr/>
              <a:t>‹#›</a:t>
            </a:fld>
            <a:r>
              <a:rPr lang="en-US"/>
              <a:t> </a:t>
            </a:r>
            <a:r>
              <a:rPr lang="en-US">
                <a:solidFill>
                  <a:srgbClr val="235588"/>
                </a:solidFill>
              </a:rPr>
              <a:t> |  </a:t>
            </a:r>
            <a:r>
              <a:rPr lang="en-US" err="1"/>
              <a:t>ahima.org</a:t>
            </a:r>
            <a:r>
              <a:rPr lang="en-US"/>
              <a:t>  |  © 2020</a:t>
            </a:r>
          </a:p>
        </p:txBody>
      </p:sp>
      <p:pic>
        <p:nvPicPr>
          <p:cNvPr id="5" name="Picture 4" descr="A close up of a logo&#10;&#10;Description automatically generated">
            <a:extLst>
              <a:ext uri="{FF2B5EF4-FFF2-40B4-BE49-F238E27FC236}">
                <a16:creationId xmlns:a16="http://schemas.microsoft.com/office/drawing/2014/main" xmlns="" id="{BF108B80-10A1-4742-B4F8-D90C24B1F047}"/>
              </a:ext>
            </a:extLst>
          </p:cNvPr>
          <p:cNvPicPr>
            <a:picLocks noChangeAspect="1"/>
          </p:cNvPicPr>
          <p:nvPr userDrawn="1"/>
        </p:nvPicPr>
        <p:blipFill>
          <a:blip r:embed="rId5"/>
          <a:stretch>
            <a:fillRect/>
          </a:stretch>
        </p:blipFill>
        <p:spPr>
          <a:xfrm>
            <a:off x="7076662" y="6340613"/>
            <a:ext cx="1220856" cy="382535"/>
          </a:xfrm>
          <a:prstGeom prst="rect">
            <a:avLst/>
          </a:prstGeom>
        </p:spPr>
      </p:pic>
      <p:sp>
        <p:nvSpPr>
          <p:cNvPr id="6" name="TextBox 5">
            <a:extLst>
              <a:ext uri="{FF2B5EF4-FFF2-40B4-BE49-F238E27FC236}">
                <a16:creationId xmlns:a16="http://schemas.microsoft.com/office/drawing/2014/main" xmlns="" id="{59C649E8-74BF-3E49-8CA6-9A7FCCABAE73}"/>
              </a:ext>
            </a:extLst>
          </p:cNvPr>
          <p:cNvSpPr txBox="1"/>
          <p:nvPr userDrawn="1"/>
        </p:nvSpPr>
        <p:spPr>
          <a:xfrm>
            <a:off x="5138531" y="258415"/>
            <a:ext cx="3677478" cy="230832"/>
          </a:xfrm>
          <a:prstGeom prst="rect">
            <a:avLst/>
          </a:prstGeom>
          <a:noFill/>
        </p:spPr>
        <p:txBody>
          <a:bodyPr wrap="square" rtlCol="0">
            <a:spAutoFit/>
          </a:bodyPr>
          <a:lstStyle/>
          <a:p>
            <a:pPr algn="r"/>
            <a:r>
              <a:rPr lang="en-US" sz="900" b="0" i="0">
                <a:solidFill>
                  <a:srgbClr val="0074C5"/>
                </a:solidFill>
                <a:latin typeface="Century Gothic" panose="020B0502020202020204" pitchFamily="34" charset="0"/>
              </a:rPr>
              <a:t>EMPOWERING PEOPLE TO IMPACT HEALTH</a:t>
            </a:r>
          </a:p>
        </p:txBody>
      </p:sp>
    </p:spTree>
    <p:extLst>
      <p:ext uri="{BB962C8B-B14F-4D97-AF65-F5344CB8AC3E}">
        <p14:creationId xmlns:p14="http://schemas.microsoft.com/office/powerpoint/2010/main" val="1308322310"/>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dt="0"/>
  <p:txStyles>
    <p:titleStyle>
      <a:lvl1pPr algn="l" defTabSz="914400" rtl="0" eaLnBrk="1" latinLnBrk="0" hangingPunct="1">
        <a:lnSpc>
          <a:spcPct val="90000"/>
        </a:lnSpc>
        <a:spcBef>
          <a:spcPct val="0"/>
        </a:spcBef>
        <a:buNone/>
        <a:defRPr sz="3600" b="0" i="0" kern="1200">
          <a:solidFill>
            <a:srgbClr val="0074C5"/>
          </a:solidFill>
          <a:latin typeface="Faktum Con Medium" panose="020B000303020206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2">
              <a:lumMod val="50000"/>
            </a:schemeClr>
          </a:solidFill>
          <a:latin typeface="Faktum Con Medium" panose="020B0003030202060203"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2">
              <a:lumMod val="50000"/>
            </a:schemeClr>
          </a:solidFill>
          <a:latin typeface="Faktum Con Medium" panose="020B0003030202060203"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2">
              <a:lumMod val="50000"/>
            </a:schemeClr>
          </a:solidFill>
          <a:latin typeface="Faktum Con Medium" panose="020B0003030202060203"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2">
              <a:lumMod val="50000"/>
            </a:schemeClr>
          </a:solidFill>
          <a:latin typeface="Faktum Con Medium" panose="020B0003030202060203"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2">
              <a:lumMod val="50000"/>
            </a:schemeClr>
          </a:solidFill>
          <a:latin typeface="Faktum Con Medium" panose="020B0003030202060203"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www.ahima.org/certification"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ahima.org/certification/Recertification" TargetMode="Externa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engage.ahima.org/volunteeropportunities/volunteer-opportunity-details?VolunteerOpportunityKey=81521563-1a30-4bf7-8b57-1c5a89d2c681&amp;returnurl=https://engage.ahima.org/volunteeropportunities/opportunities-list-public"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mailto:certificaiton@ahima.org" TargetMode="External"/><Relationship Id="rId4" Type="http://schemas.openxmlformats.org/officeDocument/2006/relationships/hyperlink" Target="https://engage.ahima.org/volunteeropportunities/volunteer-opportunity-details?VolunteerOpportunityKey=4568bc79-55ea-44b8-89ea-396fd35e60b7&amp;returnurl=https://engage.ahima.org/volunteeropportunities/opportunities-list-public"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xqFQoTCP2Nxd6Y4MgCFURHJgodnMYEaw&amp;url=http://bvcil.org/2014/09/24/thank-you-grace/&amp;psig=AFQjCNFp6At6fGxLvxYT3g_s2nmqxbuekA&amp;ust=1445950813205487"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www.ahima.org/certification/RHIA"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8BD66A-0461-3E44-86B2-CB05E742DBF3}"/>
              </a:ext>
            </a:extLst>
          </p:cNvPr>
          <p:cNvSpPr>
            <a:spLocks noGrp="1"/>
          </p:cNvSpPr>
          <p:nvPr>
            <p:ph type="ctrTitle"/>
          </p:nvPr>
        </p:nvSpPr>
        <p:spPr>
          <a:xfrm>
            <a:off x="441436" y="767255"/>
            <a:ext cx="4058136" cy="3163614"/>
          </a:xfrm>
        </p:spPr>
        <p:txBody>
          <a:bodyPr>
            <a:normAutofit fontScale="90000"/>
          </a:bodyPr>
          <a:lstStyle/>
          <a:p>
            <a:r>
              <a:rPr lang="en-US" dirty="0"/>
              <a:t>AHIMA Commission on Certification for Health Informatics and Information Management (CCHIIM)</a:t>
            </a:r>
          </a:p>
        </p:txBody>
      </p:sp>
      <p:sp>
        <p:nvSpPr>
          <p:cNvPr id="3" name="Subtitle 2">
            <a:extLst>
              <a:ext uri="{FF2B5EF4-FFF2-40B4-BE49-F238E27FC236}">
                <a16:creationId xmlns:a16="http://schemas.microsoft.com/office/drawing/2014/main" xmlns="" id="{EE44DDA0-E6B5-4249-84BC-C6F7F1E52835}"/>
              </a:ext>
            </a:extLst>
          </p:cNvPr>
          <p:cNvSpPr>
            <a:spLocks noGrp="1"/>
          </p:cNvSpPr>
          <p:nvPr>
            <p:ph type="subTitle" idx="1"/>
          </p:nvPr>
        </p:nvSpPr>
        <p:spPr>
          <a:xfrm>
            <a:off x="367862" y="4216432"/>
            <a:ext cx="4768782" cy="2131816"/>
          </a:xfrm>
        </p:spPr>
        <p:txBody>
          <a:bodyPr>
            <a:normAutofit/>
          </a:bodyPr>
          <a:lstStyle/>
          <a:p>
            <a:r>
              <a:rPr lang="en-US" dirty="0"/>
              <a:t>Linda Galocy, MS, RHIA, FAHIMA</a:t>
            </a:r>
          </a:p>
          <a:p>
            <a:r>
              <a:rPr lang="en-US" dirty="0"/>
              <a:t>CCHIIM Commissioner, 2020-2023</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961438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EFE461-065C-4277-BE7D-C5006AEDC3D0}"/>
              </a:ext>
            </a:extLst>
          </p:cNvPr>
          <p:cNvSpPr>
            <a:spLocks noGrp="1"/>
          </p:cNvSpPr>
          <p:nvPr>
            <p:ph type="title"/>
          </p:nvPr>
        </p:nvSpPr>
        <p:spPr/>
        <p:txBody>
          <a:bodyPr/>
          <a:lstStyle/>
          <a:p>
            <a:r>
              <a:rPr lang="en-US" dirty="0"/>
              <a:t>Exam Development Process</a:t>
            </a:r>
          </a:p>
        </p:txBody>
      </p:sp>
      <p:sp>
        <p:nvSpPr>
          <p:cNvPr id="4" name="Slide Number Placeholder 3">
            <a:extLst>
              <a:ext uri="{FF2B5EF4-FFF2-40B4-BE49-F238E27FC236}">
                <a16:creationId xmlns:a16="http://schemas.microsoft.com/office/drawing/2014/main" xmlns="" id="{F01ED82C-504A-4F26-B2E2-0375F52BE797}"/>
              </a:ext>
            </a:extLst>
          </p:cNvPr>
          <p:cNvSpPr>
            <a:spLocks noGrp="1"/>
          </p:cNvSpPr>
          <p:nvPr>
            <p:ph type="sldNum" sz="quarter" idx="4"/>
          </p:nvPr>
        </p:nvSpPr>
        <p:spPr/>
        <p:txBody>
          <a:bodyPr/>
          <a:lstStyle/>
          <a:p>
            <a:fld id="{B6A18273-2D2E-3341-845F-8CE7B0EB874D}" type="slidenum">
              <a:rPr lang="en-US" b="1" smtClean="0"/>
              <a:pPr/>
              <a:t>10</a:t>
            </a:fld>
            <a:r>
              <a:rPr lang="en-US"/>
              <a:t> </a:t>
            </a:r>
            <a:r>
              <a:rPr lang="en-US">
                <a:solidFill>
                  <a:srgbClr val="235588"/>
                </a:solidFill>
              </a:rPr>
              <a:t> |  </a:t>
            </a:r>
            <a:r>
              <a:rPr lang="en-US"/>
              <a:t>ahima.org  |  © 2020</a:t>
            </a:r>
          </a:p>
        </p:txBody>
      </p:sp>
      <p:graphicFrame>
        <p:nvGraphicFramePr>
          <p:cNvPr id="5" name="Content Placeholder 4">
            <a:extLst>
              <a:ext uri="{FF2B5EF4-FFF2-40B4-BE49-F238E27FC236}">
                <a16:creationId xmlns:a16="http://schemas.microsoft.com/office/drawing/2014/main" xmlns="" id="{4176D81D-3470-4F40-BFB1-0E00559D02B5}"/>
              </a:ext>
            </a:extLst>
          </p:cNvPr>
          <p:cNvGraphicFramePr>
            <a:graphicFrameLocks noGrp="1"/>
          </p:cNvGraphicFramePr>
          <p:nvPr>
            <p:ph idx="1"/>
            <p:extLst>
              <p:ext uri="{D42A27DB-BD31-4B8C-83A1-F6EECF244321}">
                <p14:modId xmlns:p14="http://schemas.microsoft.com/office/powerpoint/2010/main" val="1711855410"/>
              </p:ext>
            </p:extLst>
          </p:nvPr>
        </p:nvGraphicFramePr>
        <p:xfrm>
          <a:off x="677863" y="1590675"/>
          <a:ext cx="7939087" cy="45958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0139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7D9A17-3AEE-4EF3-B135-ADA2A48505BB}"/>
              </a:ext>
            </a:extLst>
          </p:cNvPr>
          <p:cNvSpPr>
            <a:spLocks noGrp="1"/>
          </p:cNvSpPr>
          <p:nvPr>
            <p:ph type="title"/>
          </p:nvPr>
        </p:nvSpPr>
        <p:spPr/>
        <p:txBody>
          <a:bodyPr>
            <a:normAutofit/>
          </a:bodyPr>
          <a:lstStyle/>
          <a:p>
            <a:r>
              <a:rPr lang="en-US" dirty="0"/>
              <a:t>Current Certifications</a:t>
            </a:r>
          </a:p>
        </p:txBody>
      </p:sp>
      <p:sp>
        <p:nvSpPr>
          <p:cNvPr id="4" name="Slide Number Placeholder 3">
            <a:extLst>
              <a:ext uri="{FF2B5EF4-FFF2-40B4-BE49-F238E27FC236}">
                <a16:creationId xmlns:a16="http://schemas.microsoft.com/office/drawing/2014/main" xmlns="" id="{5A3289FA-95C5-43A0-8014-746BE1FB152A}"/>
              </a:ext>
            </a:extLst>
          </p:cNvPr>
          <p:cNvSpPr>
            <a:spLocks noGrp="1"/>
          </p:cNvSpPr>
          <p:nvPr>
            <p:ph type="sldNum" sz="quarter" idx="4"/>
          </p:nvPr>
        </p:nvSpPr>
        <p:spPr/>
        <p:txBody>
          <a:bodyPr/>
          <a:lstStyle/>
          <a:p>
            <a:fld id="{B6A18273-2D2E-3341-845F-8CE7B0EB874D}" type="slidenum">
              <a:rPr lang="en-US" b="1" smtClean="0"/>
              <a:pPr/>
              <a:t>11</a:t>
            </a:fld>
            <a:r>
              <a:rPr lang="en-US"/>
              <a:t> </a:t>
            </a:r>
            <a:r>
              <a:rPr lang="en-US">
                <a:solidFill>
                  <a:srgbClr val="235588"/>
                </a:solidFill>
              </a:rPr>
              <a:t> |  </a:t>
            </a:r>
            <a:r>
              <a:rPr lang="en-US"/>
              <a:t>ahima.org  |  © 2020</a:t>
            </a:r>
          </a:p>
        </p:txBody>
      </p:sp>
      <p:sp>
        <p:nvSpPr>
          <p:cNvPr id="5" name="Slide Number Placeholder 3">
            <a:extLst>
              <a:ext uri="{FF2B5EF4-FFF2-40B4-BE49-F238E27FC236}">
                <a16:creationId xmlns:a16="http://schemas.microsoft.com/office/drawing/2014/main" xmlns="" id="{F93DDD39-28EF-435D-96A7-A0E618D60AD6}"/>
              </a:ext>
            </a:extLst>
          </p:cNvPr>
          <p:cNvSpPr txBox="1">
            <a:spLocks/>
          </p:cNvSpPr>
          <p:nvPr/>
        </p:nvSpPr>
        <p:spPr>
          <a:xfrm>
            <a:off x="626165" y="6336472"/>
            <a:ext cx="2037521" cy="312806"/>
          </a:xfrm>
          <a:prstGeom prst="rect">
            <a:avLst/>
          </a:prstGeom>
        </p:spPr>
        <p:txBody>
          <a:bodyPr/>
          <a:lstStyle>
            <a:defPPr>
              <a:defRPr lang="en-US"/>
            </a:defPPr>
            <a:lvl1pPr marL="0" algn="l" defTabSz="914400" rtl="0" eaLnBrk="1" latinLnBrk="0" hangingPunct="1">
              <a:defRPr sz="900" b="0" kern="1200">
                <a:solidFill>
                  <a:schemeClr val="tx1">
                    <a:lumMod val="50000"/>
                    <a:lumOff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594D77-8281-9E4E-B782-B135F2B5F3B7}" type="slidenum">
              <a:rPr lang="en-US" smtClean="0"/>
              <a:pPr/>
              <a:t>11</a:t>
            </a:fld>
            <a:endParaRPr lang="en-US"/>
          </a:p>
        </p:txBody>
      </p:sp>
      <p:graphicFrame>
        <p:nvGraphicFramePr>
          <p:cNvPr id="6" name="Content Placeholder 7">
            <a:extLst>
              <a:ext uri="{FF2B5EF4-FFF2-40B4-BE49-F238E27FC236}">
                <a16:creationId xmlns:a16="http://schemas.microsoft.com/office/drawing/2014/main" xmlns="" id="{5A1D5427-0064-4B0D-AA4B-EAE9F7D30435}"/>
              </a:ext>
            </a:extLst>
          </p:cNvPr>
          <p:cNvGraphicFramePr>
            <a:graphicFrameLocks/>
          </p:cNvGraphicFramePr>
          <p:nvPr>
            <p:extLst>
              <p:ext uri="{D42A27DB-BD31-4B8C-83A1-F6EECF244321}">
                <p14:modId xmlns:p14="http://schemas.microsoft.com/office/powerpoint/2010/main" val="2541676500"/>
              </p:ext>
            </p:extLst>
          </p:nvPr>
        </p:nvGraphicFramePr>
        <p:xfrm>
          <a:off x="457200" y="2034859"/>
          <a:ext cx="8229600" cy="4091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xmlns="" id="{62EA85A5-1768-49BB-B2E4-2E49CFBB2293}"/>
              </a:ext>
            </a:extLst>
          </p:cNvPr>
          <p:cNvSpPr/>
          <p:nvPr/>
        </p:nvSpPr>
        <p:spPr>
          <a:xfrm>
            <a:off x="1224500" y="1452651"/>
            <a:ext cx="6694999" cy="954107"/>
          </a:xfrm>
          <a:prstGeom prst="rect">
            <a:avLst/>
          </a:prstGeom>
        </p:spPr>
        <p:txBody>
          <a:bodyPr wrap="square">
            <a:spAutoFit/>
          </a:bodyPr>
          <a:lstStyle/>
          <a:p>
            <a:pPr algn="ctr"/>
            <a:r>
              <a:rPr lang="en-US" sz="2800">
                <a:hlinkClick r:id="rId8"/>
              </a:rPr>
              <a:t>http://www.ahima.org/certification</a:t>
            </a:r>
            <a:endParaRPr lang="en-US" sz="2800"/>
          </a:p>
          <a:p>
            <a:pPr algn="ctr"/>
            <a:endParaRPr lang="en-US" sz="2800"/>
          </a:p>
        </p:txBody>
      </p:sp>
    </p:spTree>
    <p:extLst>
      <p:ext uri="{BB962C8B-B14F-4D97-AF65-F5344CB8AC3E}">
        <p14:creationId xmlns:p14="http://schemas.microsoft.com/office/powerpoint/2010/main" val="1761967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600E4A-AE73-4D89-8033-DCC754200301}"/>
              </a:ext>
            </a:extLst>
          </p:cNvPr>
          <p:cNvSpPr>
            <a:spLocks noGrp="1"/>
          </p:cNvSpPr>
          <p:nvPr>
            <p:ph type="title"/>
          </p:nvPr>
        </p:nvSpPr>
        <p:spPr/>
        <p:txBody>
          <a:bodyPr/>
          <a:lstStyle/>
          <a:p>
            <a:r>
              <a:rPr lang="en-US" dirty="0"/>
              <a:t>Recertification Policy</a:t>
            </a:r>
          </a:p>
        </p:txBody>
      </p:sp>
      <p:sp>
        <p:nvSpPr>
          <p:cNvPr id="4" name="Slide Number Placeholder 3">
            <a:extLst>
              <a:ext uri="{FF2B5EF4-FFF2-40B4-BE49-F238E27FC236}">
                <a16:creationId xmlns:a16="http://schemas.microsoft.com/office/drawing/2014/main" xmlns="" id="{69395726-3F75-4AE3-BEEF-322BD327F0EB}"/>
              </a:ext>
            </a:extLst>
          </p:cNvPr>
          <p:cNvSpPr>
            <a:spLocks noGrp="1"/>
          </p:cNvSpPr>
          <p:nvPr>
            <p:ph type="sldNum" sz="quarter" idx="4"/>
          </p:nvPr>
        </p:nvSpPr>
        <p:spPr/>
        <p:txBody>
          <a:bodyPr/>
          <a:lstStyle/>
          <a:p>
            <a:fld id="{B6A18273-2D2E-3341-845F-8CE7B0EB874D}" type="slidenum">
              <a:rPr lang="en-US" b="1" smtClean="0"/>
              <a:pPr/>
              <a:t>12</a:t>
            </a:fld>
            <a:r>
              <a:rPr lang="en-US" dirty="0"/>
              <a:t> </a:t>
            </a:r>
            <a:r>
              <a:rPr lang="en-US" dirty="0">
                <a:solidFill>
                  <a:srgbClr val="235588"/>
                </a:solidFill>
              </a:rPr>
              <a:t> |  </a:t>
            </a:r>
            <a:r>
              <a:rPr lang="en-US" dirty="0"/>
              <a:t>ahima.org  |  © 2020</a:t>
            </a:r>
          </a:p>
        </p:txBody>
      </p:sp>
      <p:sp>
        <p:nvSpPr>
          <p:cNvPr id="5" name="Content Placeholder 2">
            <a:extLst>
              <a:ext uri="{FF2B5EF4-FFF2-40B4-BE49-F238E27FC236}">
                <a16:creationId xmlns:a16="http://schemas.microsoft.com/office/drawing/2014/main" xmlns="" id="{469E5F58-093D-4DBF-83BE-4BAD73989F92}"/>
              </a:ext>
            </a:extLst>
          </p:cNvPr>
          <p:cNvSpPr txBox="1">
            <a:spLocks/>
          </p:cNvSpPr>
          <p:nvPr/>
        </p:nvSpPr>
        <p:spPr>
          <a:xfrm>
            <a:off x="678344" y="1813355"/>
            <a:ext cx="8160839" cy="42105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2">
                    <a:lumMod val="50000"/>
                  </a:schemeClr>
                </a:solidFill>
                <a:latin typeface="Faktum Con Medium" panose="020B0003030202060203"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2">
                    <a:lumMod val="50000"/>
                  </a:schemeClr>
                </a:solidFill>
                <a:latin typeface="Faktum Con Medium" panose="020B0003030202060203"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2">
                    <a:lumMod val="50000"/>
                  </a:schemeClr>
                </a:solidFill>
                <a:latin typeface="Faktum Con Medium" panose="020B0003030202060203"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2">
                    <a:lumMod val="50000"/>
                  </a:schemeClr>
                </a:solidFill>
                <a:latin typeface="Faktum Con Medium" panose="020B0003030202060203"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2">
                    <a:lumMod val="50000"/>
                  </a:schemeClr>
                </a:solidFill>
                <a:latin typeface="Faktum Con Medium" panose="020B0003030202060203"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Exists to ensure that credentialed individuals demonstrate ongoing competence in the domain areas in which they are certified</a:t>
            </a:r>
          </a:p>
          <a:p>
            <a:r>
              <a:rPr lang="en-US" dirty="0"/>
              <a:t>Policies and procedures are reviewed annually and published in the Recertification Guide</a:t>
            </a:r>
          </a:p>
          <a:p>
            <a:r>
              <a:rPr lang="en-US" dirty="0"/>
              <a:t>Contains Continuing education requirements by credential</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973507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A4C014-48CA-497D-8064-3ABFD7683B08}"/>
              </a:ext>
            </a:extLst>
          </p:cNvPr>
          <p:cNvSpPr>
            <a:spLocks noGrp="1"/>
          </p:cNvSpPr>
          <p:nvPr>
            <p:ph type="title"/>
          </p:nvPr>
        </p:nvSpPr>
        <p:spPr/>
        <p:txBody>
          <a:bodyPr>
            <a:normAutofit fontScale="90000"/>
          </a:bodyPr>
          <a:lstStyle/>
          <a:p>
            <a:r>
              <a:rPr lang="en-US" dirty="0"/>
              <a:t>Recertification Guide</a:t>
            </a:r>
            <a:br>
              <a:rPr lang="en-US" dirty="0"/>
            </a:br>
            <a:endParaRPr lang="en-US" dirty="0"/>
          </a:p>
        </p:txBody>
      </p:sp>
      <p:sp>
        <p:nvSpPr>
          <p:cNvPr id="4" name="Slide Number Placeholder 3">
            <a:extLst>
              <a:ext uri="{FF2B5EF4-FFF2-40B4-BE49-F238E27FC236}">
                <a16:creationId xmlns:a16="http://schemas.microsoft.com/office/drawing/2014/main" xmlns="" id="{842FB139-A49A-4452-A8E1-23180C5B1027}"/>
              </a:ext>
            </a:extLst>
          </p:cNvPr>
          <p:cNvSpPr>
            <a:spLocks noGrp="1"/>
          </p:cNvSpPr>
          <p:nvPr>
            <p:ph type="sldNum" sz="quarter" idx="4"/>
          </p:nvPr>
        </p:nvSpPr>
        <p:spPr/>
        <p:txBody>
          <a:bodyPr/>
          <a:lstStyle/>
          <a:p>
            <a:fld id="{B6A18273-2D2E-3341-845F-8CE7B0EB874D}" type="slidenum">
              <a:rPr lang="en-US" b="1" smtClean="0"/>
              <a:pPr/>
              <a:t>13</a:t>
            </a:fld>
            <a:r>
              <a:rPr lang="en-US"/>
              <a:t> </a:t>
            </a:r>
            <a:r>
              <a:rPr lang="en-US">
                <a:solidFill>
                  <a:srgbClr val="235588"/>
                </a:solidFill>
              </a:rPr>
              <a:t> |  </a:t>
            </a:r>
            <a:r>
              <a:rPr lang="en-US"/>
              <a:t>ahima.org  |  © 2020</a:t>
            </a:r>
          </a:p>
        </p:txBody>
      </p:sp>
      <p:pic>
        <p:nvPicPr>
          <p:cNvPr id="5" name="Picture 2">
            <a:extLst>
              <a:ext uri="{FF2B5EF4-FFF2-40B4-BE49-F238E27FC236}">
                <a16:creationId xmlns:a16="http://schemas.microsoft.com/office/drawing/2014/main" xmlns="" id="{5A4761D5-CBDB-4204-AA21-1A528738E0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748" y="3839496"/>
            <a:ext cx="6965452" cy="1998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xmlns="" id="{45518E5B-04EE-4F79-BA5B-54E73A18037D}"/>
              </a:ext>
            </a:extLst>
          </p:cNvPr>
          <p:cNvSpPr txBox="1"/>
          <p:nvPr/>
        </p:nvSpPr>
        <p:spPr>
          <a:xfrm>
            <a:off x="730748" y="1907814"/>
            <a:ext cx="7521364" cy="1077218"/>
          </a:xfrm>
          <a:prstGeom prst="rect">
            <a:avLst/>
          </a:prstGeom>
          <a:noFill/>
        </p:spPr>
        <p:txBody>
          <a:bodyPr wrap="square" rtlCol="0">
            <a:spAutoFit/>
          </a:bodyPr>
          <a:lstStyle/>
          <a:p>
            <a:pPr marL="285750" indent="-285750">
              <a:buFont typeface="Arial" panose="020B0604020202020204" pitchFamily="34" charset="0"/>
              <a:buChar char="•"/>
            </a:pPr>
            <a:r>
              <a:rPr lang="en-US" sz="1600"/>
              <a:t>Scroll down until you see “Recertification Resources” on the right-hand side </a:t>
            </a:r>
          </a:p>
          <a:p>
            <a:pPr marL="285750" indent="-285750">
              <a:buFont typeface="Arial" panose="020B0604020202020204" pitchFamily="34" charset="0"/>
              <a:buChar char="•"/>
            </a:pPr>
            <a:r>
              <a:rPr lang="en-US" sz="1600"/>
              <a:t>Click on “Recertification Guide”</a:t>
            </a:r>
          </a:p>
          <a:p>
            <a:pPr marL="285750" indent="-285750">
              <a:buFont typeface="Arial" panose="020B0604020202020204" pitchFamily="34" charset="0"/>
              <a:buChar char="•"/>
            </a:pPr>
            <a:endParaRPr lang="en-US" sz="1600"/>
          </a:p>
          <a:p>
            <a:pPr marL="285750" indent="-285750">
              <a:buFont typeface="Arial" panose="020B0604020202020204" pitchFamily="34" charset="0"/>
              <a:buChar char="•"/>
            </a:pPr>
            <a:endParaRPr lang="en-US" sz="1600"/>
          </a:p>
        </p:txBody>
      </p:sp>
      <p:pic>
        <p:nvPicPr>
          <p:cNvPr id="7" name="Picture 4">
            <a:extLst>
              <a:ext uri="{FF2B5EF4-FFF2-40B4-BE49-F238E27FC236}">
                <a16:creationId xmlns:a16="http://schemas.microsoft.com/office/drawing/2014/main" xmlns="" id="{8B22B7C2-0FED-4673-91A7-4D72C6348D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5530" y="2727978"/>
            <a:ext cx="4660232" cy="968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a:extLst>
              <a:ext uri="{FF2B5EF4-FFF2-40B4-BE49-F238E27FC236}">
                <a16:creationId xmlns:a16="http://schemas.microsoft.com/office/drawing/2014/main" xmlns="" id="{70C05788-222E-49FD-AD3D-5F7E90088403}"/>
              </a:ext>
            </a:extLst>
          </p:cNvPr>
          <p:cNvSpPr/>
          <p:nvPr/>
        </p:nvSpPr>
        <p:spPr>
          <a:xfrm>
            <a:off x="614987" y="1172797"/>
            <a:ext cx="6777789" cy="646331"/>
          </a:xfrm>
          <a:prstGeom prst="rect">
            <a:avLst/>
          </a:prstGeom>
        </p:spPr>
        <p:txBody>
          <a:bodyPr wrap="square">
            <a:spAutoFit/>
          </a:bodyPr>
          <a:lstStyle/>
          <a:p>
            <a:r>
              <a:rPr lang="en-US"/>
              <a:t>To find and download the recertification guide:</a:t>
            </a:r>
          </a:p>
          <a:p>
            <a:r>
              <a:rPr lang="en-US"/>
              <a:t>Visit: </a:t>
            </a:r>
            <a:r>
              <a:rPr lang="en-US">
                <a:hlinkClick r:id="rId5"/>
              </a:rPr>
              <a:t>https://www.ahima.org/certification/Recertification</a:t>
            </a:r>
            <a:endParaRPr lang="en-US"/>
          </a:p>
        </p:txBody>
      </p:sp>
    </p:spTree>
    <p:extLst>
      <p:ext uri="{BB962C8B-B14F-4D97-AF65-F5344CB8AC3E}">
        <p14:creationId xmlns:p14="http://schemas.microsoft.com/office/powerpoint/2010/main" val="59295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600E4A-AE73-4D89-8033-DCC754200301}"/>
              </a:ext>
            </a:extLst>
          </p:cNvPr>
          <p:cNvSpPr>
            <a:spLocks noGrp="1"/>
          </p:cNvSpPr>
          <p:nvPr>
            <p:ph type="title"/>
          </p:nvPr>
        </p:nvSpPr>
        <p:spPr/>
        <p:txBody>
          <a:bodyPr/>
          <a:lstStyle/>
          <a:p>
            <a:r>
              <a:rPr lang="en-US" dirty="0"/>
              <a:t>Policy  Overview</a:t>
            </a:r>
          </a:p>
        </p:txBody>
      </p:sp>
      <p:sp>
        <p:nvSpPr>
          <p:cNvPr id="4" name="Slide Number Placeholder 3">
            <a:extLst>
              <a:ext uri="{FF2B5EF4-FFF2-40B4-BE49-F238E27FC236}">
                <a16:creationId xmlns:a16="http://schemas.microsoft.com/office/drawing/2014/main" xmlns="" id="{69395726-3F75-4AE3-BEEF-322BD327F0EB}"/>
              </a:ext>
            </a:extLst>
          </p:cNvPr>
          <p:cNvSpPr>
            <a:spLocks noGrp="1"/>
          </p:cNvSpPr>
          <p:nvPr>
            <p:ph type="sldNum" sz="quarter" idx="4"/>
          </p:nvPr>
        </p:nvSpPr>
        <p:spPr/>
        <p:txBody>
          <a:bodyPr/>
          <a:lstStyle/>
          <a:p>
            <a:fld id="{B6A18273-2D2E-3341-845F-8CE7B0EB874D}" type="slidenum">
              <a:rPr lang="en-US" b="1" smtClean="0"/>
              <a:pPr/>
              <a:t>14</a:t>
            </a:fld>
            <a:r>
              <a:rPr lang="en-US" dirty="0"/>
              <a:t> </a:t>
            </a:r>
            <a:r>
              <a:rPr lang="en-US" dirty="0">
                <a:solidFill>
                  <a:srgbClr val="235588"/>
                </a:solidFill>
              </a:rPr>
              <a:t> |  </a:t>
            </a:r>
            <a:r>
              <a:rPr lang="en-US" dirty="0"/>
              <a:t>ahima.org  |  © 2020</a:t>
            </a:r>
          </a:p>
        </p:txBody>
      </p:sp>
      <p:sp>
        <p:nvSpPr>
          <p:cNvPr id="5" name="Content Placeholder 2">
            <a:extLst>
              <a:ext uri="{FF2B5EF4-FFF2-40B4-BE49-F238E27FC236}">
                <a16:creationId xmlns:a16="http://schemas.microsoft.com/office/drawing/2014/main" xmlns="" id="{469E5F58-093D-4DBF-83BE-4BAD73989F92}"/>
              </a:ext>
            </a:extLst>
          </p:cNvPr>
          <p:cNvSpPr txBox="1">
            <a:spLocks/>
          </p:cNvSpPr>
          <p:nvPr/>
        </p:nvSpPr>
        <p:spPr>
          <a:xfrm>
            <a:off x="678344" y="1640910"/>
            <a:ext cx="8160839" cy="43830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2">
                    <a:lumMod val="50000"/>
                  </a:schemeClr>
                </a:solidFill>
                <a:latin typeface="Faktum Con Medium" panose="020B0003030202060203"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2">
                    <a:lumMod val="50000"/>
                  </a:schemeClr>
                </a:solidFill>
                <a:latin typeface="Faktum Con Medium" panose="020B0003030202060203"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2">
                    <a:lumMod val="50000"/>
                  </a:schemeClr>
                </a:solidFill>
                <a:latin typeface="Faktum Con Medium" panose="020B0003030202060203"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2">
                    <a:lumMod val="50000"/>
                  </a:schemeClr>
                </a:solidFill>
                <a:latin typeface="Faktum Con Medium" panose="020B0003030202060203"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2">
                    <a:lumMod val="50000"/>
                  </a:schemeClr>
                </a:solidFill>
                <a:latin typeface="Faktum Con Medium" panose="020B0003030202060203"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Effective 01/01/20 - HIIM Domain Name changes, also reflected in CEU Center</a:t>
            </a:r>
          </a:p>
          <a:p>
            <a:r>
              <a:rPr lang="en-US" dirty="0"/>
              <a:t>Effective 07/01/20</a:t>
            </a:r>
          </a:p>
          <a:p>
            <a:pPr lvl="1"/>
            <a:r>
              <a:rPr lang="en-US" dirty="0"/>
              <a:t>Transcript Submission Policy for Early Testers</a:t>
            </a:r>
          </a:p>
          <a:p>
            <a:pPr lvl="1"/>
            <a:r>
              <a:rPr lang="en-US" dirty="0"/>
              <a:t>Waiver/Hardship Policy</a:t>
            </a:r>
          </a:p>
          <a:p>
            <a:pPr lvl="1"/>
            <a:r>
              <a:rPr lang="en-US" dirty="0"/>
              <a:t>Voluntary relinquished</a:t>
            </a:r>
          </a:p>
          <a:p>
            <a:pPr lvl="1"/>
            <a:r>
              <a:rPr lang="en-US" dirty="0"/>
              <a:t>Retirement from HIIM Field</a:t>
            </a:r>
          </a:p>
          <a:p>
            <a:pPr lvl="1"/>
            <a:r>
              <a:rPr lang="en-US" dirty="0"/>
              <a:t>Appeals Policy</a:t>
            </a:r>
          </a:p>
          <a:p>
            <a:r>
              <a:rPr lang="en-US" dirty="0"/>
              <a:t>Effective 01/01/21  - Elimination of Grace Period</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537734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27EE25-19FC-43C5-9665-0DEED34F0223}"/>
              </a:ext>
            </a:extLst>
          </p:cNvPr>
          <p:cNvSpPr>
            <a:spLocks noGrp="1"/>
          </p:cNvSpPr>
          <p:nvPr>
            <p:ph type="title"/>
          </p:nvPr>
        </p:nvSpPr>
        <p:spPr/>
        <p:txBody>
          <a:bodyPr/>
          <a:lstStyle/>
          <a:p>
            <a:r>
              <a:rPr lang="en-US" dirty="0">
                <a:latin typeface="Faktum Con Medium"/>
              </a:rPr>
              <a:t>2020 HIIM Domain Updates – in effect</a:t>
            </a:r>
            <a:endParaRPr lang="en-US" dirty="0"/>
          </a:p>
        </p:txBody>
      </p:sp>
      <p:sp>
        <p:nvSpPr>
          <p:cNvPr id="3" name="Content Placeholder 2">
            <a:extLst>
              <a:ext uri="{FF2B5EF4-FFF2-40B4-BE49-F238E27FC236}">
                <a16:creationId xmlns:a16="http://schemas.microsoft.com/office/drawing/2014/main" xmlns="" id="{56E5BF5A-B86E-4B07-BFA4-42D87F043E16}"/>
              </a:ext>
            </a:extLst>
          </p:cNvPr>
          <p:cNvSpPr>
            <a:spLocks noGrp="1"/>
          </p:cNvSpPr>
          <p:nvPr>
            <p:ph idx="1"/>
          </p:nvPr>
        </p:nvSpPr>
        <p:spPr/>
        <p:txBody>
          <a:bodyPr vert="horz" lIns="91440" tIns="45720" rIns="91440" bIns="45720" rtlCol="0" anchor="t">
            <a:normAutofit fontScale="92500" lnSpcReduction="10000"/>
          </a:bodyPr>
          <a:lstStyle/>
          <a:p>
            <a:r>
              <a:rPr lang="en-US" dirty="0">
                <a:latin typeface="Faktum Con Medium"/>
                <a:cs typeface="Arial"/>
              </a:rPr>
              <a:t>Informatics, Analytics and Data Use </a:t>
            </a:r>
            <a:endParaRPr lang="en-US" dirty="0"/>
          </a:p>
          <a:p>
            <a:r>
              <a:rPr lang="en-US" dirty="0">
                <a:latin typeface="Faktum Con Medium"/>
                <a:cs typeface="Arial"/>
              </a:rPr>
              <a:t>Organizational Management and Leadership </a:t>
            </a:r>
            <a:endParaRPr lang="en-US" dirty="0"/>
          </a:p>
          <a:p>
            <a:r>
              <a:rPr lang="en-US" dirty="0">
                <a:latin typeface="Faktum Con Medium"/>
                <a:cs typeface="Arial"/>
              </a:rPr>
              <a:t>Data Structure, Content and Information Governance </a:t>
            </a:r>
            <a:endParaRPr lang="en-US" dirty="0"/>
          </a:p>
          <a:p>
            <a:r>
              <a:rPr lang="en-US" dirty="0">
                <a:latin typeface="Faktum Con Medium"/>
                <a:cs typeface="Arial"/>
              </a:rPr>
              <a:t>Revenue Cycle Management </a:t>
            </a:r>
            <a:endParaRPr lang="en-US" dirty="0"/>
          </a:p>
          <a:p>
            <a:r>
              <a:rPr lang="en-US" dirty="0">
                <a:latin typeface="Faktum Con Medium"/>
                <a:cs typeface="Arial"/>
              </a:rPr>
              <a:t>Health Law and Compliance </a:t>
            </a:r>
            <a:endParaRPr lang="en-US" dirty="0"/>
          </a:p>
          <a:p>
            <a:r>
              <a:rPr lang="en-US" dirty="0">
                <a:latin typeface="Faktum Con Medium"/>
                <a:cs typeface="Arial"/>
              </a:rPr>
              <a:t>Clinical Foundations </a:t>
            </a:r>
            <a:endParaRPr lang="en-US" dirty="0"/>
          </a:p>
          <a:p>
            <a:r>
              <a:rPr lang="en-US" dirty="0">
                <a:latin typeface="Faktum Con Medium"/>
                <a:cs typeface="Arial"/>
              </a:rPr>
              <a:t>Information Protection: Access, Disclosure, Archival, Privacy and Security </a:t>
            </a:r>
            <a:endParaRPr lang="en-US" dirty="0"/>
          </a:p>
          <a:p>
            <a:r>
              <a:rPr lang="en-US" dirty="0">
                <a:latin typeface="Faktum Con Medium"/>
                <a:cs typeface="Arial"/>
              </a:rPr>
              <a:t>Evolving Topics </a:t>
            </a:r>
            <a:endParaRPr lang="en-US" dirty="0"/>
          </a:p>
          <a:p>
            <a:r>
              <a:rPr lang="en-US" dirty="0"/>
              <a:t>Other</a:t>
            </a:r>
          </a:p>
        </p:txBody>
      </p:sp>
      <p:sp>
        <p:nvSpPr>
          <p:cNvPr id="4" name="Slide Number Placeholder 3">
            <a:extLst>
              <a:ext uri="{FF2B5EF4-FFF2-40B4-BE49-F238E27FC236}">
                <a16:creationId xmlns:a16="http://schemas.microsoft.com/office/drawing/2014/main" xmlns="" id="{593C0357-787F-4922-9D8B-BE3D0583D39F}"/>
              </a:ext>
            </a:extLst>
          </p:cNvPr>
          <p:cNvSpPr>
            <a:spLocks noGrp="1"/>
          </p:cNvSpPr>
          <p:nvPr>
            <p:ph type="sldNum" sz="quarter" idx="4"/>
          </p:nvPr>
        </p:nvSpPr>
        <p:spPr/>
        <p:txBody>
          <a:bodyPr/>
          <a:lstStyle/>
          <a:p>
            <a:fld id="{B6A18273-2D2E-3341-845F-8CE7B0EB874D}" type="slidenum">
              <a:rPr lang="en-US" b="1" smtClean="0"/>
              <a:pPr/>
              <a:t>15</a:t>
            </a:fld>
            <a:r>
              <a:rPr lang="en-US"/>
              <a:t> </a:t>
            </a:r>
            <a:r>
              <a:rPr lang="en-US">
                <a:solidFill>
                  <a:srgbClr val="235588"/>
                </a:solidFill>
              </a:rPr>
              <a:t> |  </a:t>
            </a:r>
            <a:r>
              <a:rPr lang="en-US" err="1"/>
              <a:t>ahima.org</a:t>
            </a:r>
            <a:r>
              <a:rPr lang="en-US"/>
              <a:t>  |  © 2020</a:t>
            </a:r>
          </a:p>
        </p:txBody>
      </p:sp>
    </p:spTree>
    <p:extLst>
      <p:ext uri="{BB962C8B-B14F-4D97-AF65-F5344CB8AC3E}">
        <p14:creationId xmlns:p14="http://schemas.microsoft.com/office/powerpoint/2010/main" val="2670420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27EE25-19FC-43C5-9665-0DEED34F0223}"/>
              </a:ext>
            </a:extLst>
          </p:cNvPr>
          <p:cNvSpPr>
            <a:spLocks noGrp="1"/>
          </p:cNvSpPr>
          <p:nvPr>
            <p:ph type="title"/>
          </p:nvPr>
        </p:nvSpPr>
        <p:spPr/>
        <p:txBody>
          <a:bodyPr>
            <a:normAutofit/>
          </a:bodyPr>
          <a:lstStyle/>
          <a:p>
            <a:r>
              <a:rPr lang="en-US" dirty="0">
                <a:latin typeface="Faktum Con Medium"/>
              </a:rPr>
              <a:t>Policy Changes effective 7/1/20</a:t>
            </a:r>
            <a:endParaRPr lang="en-US" dirty="0"/>
          </a:p>
        </p:txBody>
      </p:sp>
      <p:sp>
        <p:nvSpPr>
          <p:cNvPr id="3" name="Content Placeholder 2">
            <a:extLst>
              <a:ext uri="{FF2B5EF4-FFF2-40B4-BE49-F238E27FC236}">
                <a16:creationId xmlns:a16="http://schemas.microsoft.com/office/drawing/2014/main" xmlns="" id="{56E5BF5A-B86E-4B07-BFA4-42D87F043E16}"/>
              </a:ext>
            </a:extLst>
          </p:cNvPr>
          <p:cNvSpPr>
            <a:spLocks noGrp="1"/>
          </p:cNvSpPr>
          <p:nvPr>
            <p:ph idx="1"/>
          </p:nvPr>
        </p:nvSpPr>
        <p:spPr>
          <a:xfrm>
            <a:off x="678344" y="1590260"/>
            <a:ext cx="7938883" cy="4631635"/>
          </a:xfrm>
        </p:spPr>
        <p:txBody>
          <a:bodyPr vert="horz" lIns="91440" tIns="45720" rIns="91440" bIns="45720" rtlCol="0" anchor="t">
            <a:noAutofit/>
          </a:bodyPr>
          <a:lstStyle/>
          <a:p>
            <a:pPr marL="0" indent="0">
              <a:buNone/>
            </a:pPr>
            <a:r>
              <a:rPr lang="en-US" sz="2000" b="1" dirty="0"/>
              <a:t>Transcript Submission Policy for Early Testers </a:t>
            </a:r>
            <a:endParaRPr lang="en-US" sz="2000" dirty="0"/>
          </a:p>
          <a:p>
            <a:r>
              <a:rPr lang="en-US" sz="2000" dirty="0"/>
              <a:t>The recertification cycle is to start once one has met all eligibility requirements (completion of a program, approval of transcripts, passing of exam etc.) </a:t>
            </a:r>
          </a:p>
          <a:p>
            <a:pPr marL="0" indent="0">
              <a:buNone/>
            </a:pPr>
            <a:r>
              <a:rPr lang="en-US" sz="2000" dirty="0"/>
              <a:t> </a:t>
            </a:r>
          </a:p>
          <a:p>
            <a:pPr marL="0" indent="0">
              <a:buNone/>
            </a:pPr>
            <a:r>
              <a:rPr lang="en-US" sz="2000" b="1" dirty="0"/>
              <a:t>Waiver/Hardship Policy </a:t>
            </a:r>
            <a:endParaRPr lang="en-US" sz="2000" dirty="0"/>
          </a:p>
          <a:p>
            <a:r>
              <a:rPr lang="en-US" sz="2000" dirty="0"/>
              <a:t>Policy title will change from “Waiver of CE Requirements” to “Recertification Requirements” </a:t>
            </a:r>
          </a:p>
          <a:p>
            <a:r>
              <a:rPr lang="en-US" sz="2000" dirty="0"/>
              <a:t>Credential must be in good standing when requesting for a waiver </a:t>
            </a:r>
          </a:p>
          <a:p>
            <a:r>
              <a:rPr lang="en-US" sz="2000" dirty="0"/>
              <a:t>Reason should be for extenuating circumstances </a:t>
            </a:r>
          </a:p>
          <a:p>
            <a:r>
              <a:rPr lang="en-US" sz="2000" dirty="0"/>
              <a:t>One hardship will be granted per credential </a:t>
            </a:r>
          </a:p>
          <a:p>
            <a:r>
              <a:rPr lang="en-US" sz="2000" dirty="0"/>
              <a:t>Each case will be individually evaluated on its merits and one will receive a response back within a specified number of days </a:t>
            </a:r>
          </a:p>
        </p:txBody>
      </p:sp>
      <p:sp>
        <p:nvSpPr>
          <p:cNvPr id="4" name="Slide Number Placeholder 3">
            <a:extLst>
              <a:ext uri="{FF2B5EF4-FFF2-40B4-BE49-F238E27FC236}">
                <a16:creationId xmlns:a16="http://schemas.microsoft.com/office/drawing/2014/main" xmlns="" id="{593C0357-787F-4922-9D8B-BE3D0583D39F}"/>
              </a:ext>
            </a:extLst>
          </p:cNvPr>
          <p:cNvSpPr>
            <a:spLocks noGrp="1"/>
          </p:cNvSpPr>
          <p:nvPr>
            <p:ph type="sldNum" sz="quarter" idx="4"/>
          </p:nvPr>
        </p:nvSpPr>
        <p:spPr/>
        <p:txBody>
          <a:bodyPr/>
          <a:lstStyle/>
          <a:p>
            <a:fld id="{B6A18273-2D2E-3341-845F-8CE7B0EB874D}" type="slidenum">
              <a:rPr lang="en-US" b="1" smtClean="0"/>
              <a:pPr/>
              <a:t>16</a:t>
            </a:fld>
            <a:r>
              <a:rPr lang="en-US"/>
              <a:t> </a:t>
            </a:r>
            <a:r>
              <a:rPr lang="en-US">
                <a:solidFill>
                  <a:srgbClr val="235588"/>
                </a:solidFill>
              </a:rPr>
              <a:t> |  </a:t>
            </a:r>
            <a:r>
              <a:rPr lang="en-US" err="1"/>
              <a:t>ahima.org</a:t>
            </a:r>
            <a:r>
              <a:rPr lang="en-US"/>
              <a:t>  |  © 2020</a:t>
            </a:r>
          </a:p>
        </p:txBody>
      </p:sp>
    </p:spTree>
    <p:extLst>
      <p:ext uri="{BB962C8B-B14F-4D97-AF65-F5344CB8AC3E}">
        <p14:creationId xmlns:p14="http://schemas.microsoft.com/office/powerpoint/2010/main" val="2517065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27EE25-19FC-43C5-9665-0DEED34F0223}"/>
              </a:ext>
            </a:extLst>
          </p:cNvPr>
          <p:cNvSpPr>
            <a:spLocks noGrp="1"/>
          </p:cNvSpPr>
          <p:nvPr>
            <p:ph type="title"/>
          </p:nvPr>
        </p:nvSpPr>
        <p:spPr/>
        <p:txBody>
          <a:bodyPr>
            <a:normAutofit/>
          </a:bodyPr>
          <a:lstStyle/>
          <a:p>
            <a:r>
              <a:rPr lang="en-US" dirty="0">
                <a:latin typeface="Faktum Con Medium"/>
              </a:rPr>
              <a:t>Policy Changes effective 7/1/20</a:t>
            </a:r>
            <a:endParaRPr lang="en-US" dirty="0"/>
          </a:p>
        </p:txBody>
      </p:sp>
      <p:sp>
        <p:nvSpPr>
          <p:cNvPr id="3" name="Content Placeholder 2">
            <a:extLst>
              <a:ext uri="{FF2B5EF4-FFF2-40B4-BE49-F238E27FC236}">
                <a16:creationId xmlns:a16="http://schemas.microsoft.com/office/drawing/2014/main" xmlns="" id="{56E5BF5A-B86E-4B07-BFA4-42D87F043E16}"/>
              </a:ext>
            </a:extLst>
          </p:cNvPr>
          <p:cNvSpPr>
            <a:spLocks noGrp="1"/>
          </p:cNvSpPr>
          <p:nvPr>
            <p:ph idx="1"/>
          </p:nvPr>
        </p:nvSpPr>
        <p:spPr>
          <a:xfrm>
            <a:off x="678344" y="1500809"/>
            <a:ext cx="7938883" cy="4686093"/>
          </a:xfrm>
        </p:spPr>
        <p:txBody>
          <a:bodyPr vert="horz" lIns="91440" tIns="45720" rIns="91440" bIns="45720" rtlCol="0" anchor="t">
            <a:normAutofit fontScale="85000" lnSpcReduction="20000"/>
          </a:bodyPr>
          <a:lstStyle/>
          <a:p>
            <a:pPr marL="0" indent="0">
              <a:buNone/>
            </a:pPr>
            <a:r>
              <a:rPr lang="en-US" sz="2400" b="1" dirty="0"/>
              <a:t>Appeals Policy Change</a:t>
            </a:r>
          </a:p>
          <a:p>
            <a:r>
              <a:rPr lang="en-US" sz="2400" dirty="0"/>
              <a:t>Once revoked, an individual will have 90 days to file an appeal and provide supporting documentation of the basis of the appeal </a:t>
            </a:r>
          </a:p>
          <a:p>
            <a:r>
              <a:rPr lang="en-US" sz="2400" dirty="0"/>
              <a:t>Letters of revocation will be sent via email with return receipt that the email was read; and via certified mail </a:t>
            </a:r>
          </a:p>
          <a:p>
            <a:pPr marL="0" indent="0">
              <a:buNone/>
            </a:pPr>
            <a:endParaRPr lang="en-US" sz="2400" b="1" dirty="0"/>
          </a:p>
          <a:p>
            <a:pPr marL="0" indent="0">
              <a:buNone/>
            </a:pPr>
            <a:r>
              <a:rPr lang="en-US" sz="2400" b="1" dirty="0"/>
              <a:t>Voluntary Relinquished clarification</a:t>
            </a:r>
          </a:p>
          <a:p>
            <a:r>
              <a:rPr lang="en-US" sz="2400" dirty="0"/>
              <a:t>If credential holder has voluntarily relinquished their credential and then later on changes their mind, the individual will need to take the exam again, no matter where they are in the recertification cycle. </a:t>
            </a:r>
          </a:p>
          <a:p>
            <a:pPr marL="0" indent="0">
              <a:buNone/>
            </a:pPr>
            <a:endParaRPr lang="en-US" sz="2400" b="1" dirty="0"/>
          </a:p>
          <a:p>
            <a:pPr marL="0" indent="0">
              <a:buNone/>
            </a:pPr>
            <a:r>
              <a:rPr lang="en-US" sz="2400" b="1" dirty="0"/>
              <a:t>Retirement from the HIIM Field</a:t>
            </a:r>
          </a:p>
          <a:p>
            <a:r>
              <a:rPr lang="en-US" sz="2400" dirty="0"/>
              <a:t>A fee will be assessed when changing to Retired and then back to Active status.  NOTE – this change does not apply to individuals who have a current “Retired” status</a:t>
            </a:r>
          </a:p>
          <a:p>
            <a:endParaRPr lang="en-US" dirty="0"/>
          </a:p>
        </p:txBody>
      </p:sp>
      <p:sp>
        <p:nvSpPr>
          <p:cNvPr id="4" name="Slide Number Placeholder 3">
            <a:extLst>
              <a:ext uri="{FF2B5EF4-FFF2-40B4-BE49-F238E27FC236}">
                <a16:creationId xmlns:a16="http://schemas.microsoft.com/office/drawing/2014/main" xmlns="" id="{593C0357-787F-4922-9D8B-BE3D0583D39F}"/>
              </a:ext>
            </a:extLst>
          </p:cNvPr>
          <p:cNvSpPr>
            <a:spLocks noGrp="1"/>
          </p:cNvSpPr>
          <p:nvPr>
            <p:ph type="sldNum" sz="quarter" idx="4"/>
          </p:nvPr>
        </p:nvSpPr>
        <p:spPr/>
        <p:txBody>
          <a:bodyPr/>
          <a:lstStyle/>
          <a:p>
            <a:fld id="{B6A18273-2D2E-3341-845F-8CE7B0EB874D}" type="slidenum">
              <a:rPr lang="en-US" b="1" smtClean="0"/>
              <a:pPr/>
              <a:t>17</a:t>
            </a:fld>
            <a:r>
              <a:rPr lang="en-US"/>
              <a:t> </a:t>
            </a:r>
            <a:r>
              <a:rPr lang="en-US">
                <a:solidFill>
                  <a:srgbClr val="235588"/>
                </a:solidFill>
              </a:rPr>
              <a:t> |  </a:t>
            </a:r>
            <a:r>
              <a:rPr lang="en-US" err="1"/>
              <a:t>ahima.org</a:t>
            </a:r>
            <a:r>
              <a:rPr lang="en-US"/>
              <a:t>  |  © 2020</a:t>
            </a:r>
          </a:p>
        </p:txBody>
      </p:sp>
    </p:spTree>
    <p:extLst>
      <p:ext uri="{BB962C8B-B14F-4D97-AF65-F5344CB8AC3E}">
        <p14:creationId xmlns:p14="http://schemas.microsoft.com/office/powerpoint/2010/main" val="2211922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74FB8F-AF95-4E7E-A7A4-D9B61F4EC9AF}"/>
              </a:ext>
            </a:extLst>
          </p:cNvPr>
          <p:cNvSpPr>
            <a:spLocks noGrp="1"/>
          </p:cNvSpPr>
          <p:nvPr>
            <p:ph type="title"/>
          </p:nvPr>
        </p:nvSpPr>
        <p:spPr>
          <a:xfrm>
            <a:off x="626165" y="309646"/>
            <a:ext cx="7958761" cy="864705"/>
          </a:xfrm>
        </p:spPr>
        <p:txBody>
          <a:bodyPr>
            <a:normAutofit/>
          </a:bodyPr>
          <a:lstStyle/>
          <a:p>
            <a:r>
              <a:rPr lang="en-US" sz="2400" dirty="0"/>
              <a:t>Policy Change effective 01/01/21:  Elimination of Grace Period</a:t>
            </a:r>
          </a:p>
        </p:txBody>
      </p:sp>
      <p:sp>
        <p:nvSpPr>
          <p:cNvPr id="4" name="Slide Number Placeholder 3">
            <a:extLst>
              <a:ext uri="{FF2B5EF4-FFF2-40B4-BE49-F238E27FC236}">
                <a16:creationId xmlns:a16="http://schemas.microsoft.com/office/drawing/2014/main" xmlns="" id="{AE2E4F36-3E79-4FE5-A357-FA47DD3505FA}"/>
              </a:ext>
            </a:extLst>
          </p:cNvPr>
          <p:cNvSpPr>
            <a:spLocks noGrp="1"/>
          </p:cNvSpPr>
          <p:nvPr>
            <p:ph type="sldNum" sz="quarter" idx="4"/>
          </p:nvPr>
        </p:nvSpPr>
        <p:spPr/>
        <p:txBody>
          <a:bodyPr/>
          <a:lstStyle/>
          <a:p>
            <a:fld id="{B6A18273-2D2E-3341-845F-8CE7B0EB874D}" type="slidenum">
              <a:rPr lang="en-US" b="1" smtClean="0"/>
              <a:pPr/>
              <a:t>18</a:t>
            </a:fld>
            <a:r>
              <a:rPr lang="en-US" dirty="0"/>
              <a:t> </a:t>
            </a:r>
            <a:r>
              <a:rPr lang="en-US" dirty="0">
                <a:solidFill>
                  <a:srgbClr val="235588"/>
                </a:solidFill>
              </a:rPr>
              <a:t> |  </a:t>
            </a:r>
            <a:r>
              <a:rPr lang="en-US" dirty="0"/>
              <a:t>ahima.org  |  © 2020</a:t>
            </a:r>
          </a:p>
        </p:txBody>
      </p:sp>
      <p:graphicFrame>
        <p:nvGraphicFramePr>
          <p:cNvPr id="5" name="Content Placeholder 4">
            <a:extLst>
              <a:ext uri="{FF2B5EF4-FFF2-40B4-BE49-F238E27FC236}">
                <a16:creationId xmlns:a16="http://schemas.microsoft.com/office/drawing/2014/main" xmlns="" id="{9D5085AA-856C-4EBD-96A3-CCDCEE8B76F8}"/>
              </a:ext>
            </a:extLst>
          </p:cNvPr>
          <p:cNvGraphicFramePr>
            <a:graphicFrameLocks/>
          </p:cNvGraphicFramePr>
          <p:nvPr>
            <p:extLst>
              <p:ext uri="{D42A27DB-BD31-4B8C-83A1-F6EECF244321}">
                <p14:modId xmlns:p14="http://schemas.microsoft.com/office/powerpoint/2010/main" val="1626485346"/>
              </p:ext>
            </p:extLst>
          </p:nvPr>
        </p:nvGraphicFramePr>
        <p:xfrm>
          <a:off x="173699" y="1707097"/>
          <a:ext cx="8544416" cy="46128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xmlns="" id="{900F00B5-24DA-46DC-B5B9-4548320E1B3E}"/>
              </a:ext>
            </a:extLst>
          </p:cNvPr>
          <p:cNvSpPr txBox="1"/>
          <p:nvPr/>
        </p:nvSpPr>
        <p:spPr>
          <a:xfrm>
            <a:off x="626165" y="1174351"/>
            <a:ext cx="6588827" cy="369332"/>
          </a:xfrm>
          <a:prstGeom prst="rect">
            <a:avLst/>
          </a:prstGeom>
          <a:noFill/>
        </p:spPr>
        <p:txBody>
          <a:bodyPr wrap="square" rtlCol="0">
            <a:spAutoFit/>
          </a:bodyPr>
          <a:lstStyle/>
          <a:p>
            <a:r>
              <a:rPr lang="en-US" dirty="0"/>
              <a:t>Recertification status will be: Active, Inactive or Revoked</a:t>
            </a:r>
          </a:p>
        </p:txBody>
      </p:sp>
      <p:cxnSp>
        <p:nvCxnSpPr>
          <p:cNvPr id="14" name="Straight Connector 13">
            <a:extLst>
              <a:ext uri="{FF2B5EF4-FFF2-40B4-BE49-F238E27FC236}">
                <a16:creationId xmlns:a16="http://schemas.microsoft.com/office/drawing/2014/main" xmlns="" id="{AA10D63F-CF93-474B-826C-80E7B71D09FF}"/>
              </a:ext>
            </a:extLst>
          </p:cNvPr>
          <p:cNvCxnSpPr/>
          <p:nvPr/>
        </p:nvCxnSpPr>
        <p:spPr>
          <a:xfrm>
            <a:off x="2392471" y="2956142"/>
            <a:ext cx="1177447" cy="207932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336899AC-DD9F-4F88-B363-D1F08B755008}"/>
              </a:ext>
            </a:extLst>
          </p:cNvPr>
          <p:cNvCxnSpPr/>
          <p:nvPr/>
        </p:nvCxnSpPr>
        <p:spPr>
          <a:xfrm flipH="1">
            <a:off x="2663686" y="2880986"/>
            <a:ext cx="818550" cy="205426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0526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8060EA-900D-40C4-9C45-D1544E904377}"/>
              </a:ext>
            </a:extLst>
          </p:cNvPr>
          <p:cNvSpPr>
            <a:spLocks noGrp="1"/>
          </p:cNvSpPr>
          <p:nvPr>
            <p:ph type="title"/>
          </p:nvPr>
        </p:nvSpPr>
        <p:spPr/>
        <p:txBody>
          <a:bodyPr>
            <a:normAutofit/>
          </a:bodyPr>
          <a:lstStyle/>
          <a:p>
            <a:r>
              <a:rPr lang="en-US" dirty="0">
                <a:latin typeface="Faktum Con Medium"/>
              </a:rPr>
              <a:t>Candidate Information Update</a:t>
            </a:r>
            <a:endParaRPr lang="en-US" dirty="0"/>
          </a:p>
        </p:txBody>
      </p:sp>
      <p:sp>
        <p:nvSpPr>
          <p:cNvPr id="3" name="Content Placeholder 2">
            <a:extLst>
              <a:ext uri="{FF2B5EF4-FFF2-40B4-BE49-F238E27FC236}">
                <a16:creationId xmlns:a16="http://schemas.microsoft.com/office/drawing/2014/main" xmlns="" id="{7191ACB1-D16A-431F-9753-3F184C07D641}"/>
              </a:ext>
            </a:extLst>
          </p:cNvPr>
          <p:cNvSpPr>
            <a:spLocks noGrp="1"/>
          </p:cNvSpPr>
          <p:nvPr>
            <p:ph idx="1"/>
          </p:nvPr>
        </p:nvSpPr>
        <p:spPr/>
        <p:txBody>
          <a:bodyPr vert="horz" lIns="91440" tIns="45720" rIns="91440" bIns="45720" rtlCol="0" anchor="t">
            <a:normAutofit/>
          </a:bodyPr>
          <a:lstStyle/>
          <a:p>
            <a:r>
              <a:rPr lang="en-US" dirty="0"/>
              <a:t>RHIA and RHIT Beta exam mistake Nov 15-20, 2019 </a:t>
            </a:r>
          </a:p>
          <a:p>
            <a:pPr lvl="1"/>
            <a:r>
              <a:rPr lang="en-US" dirty="0"/>
              <a:t>96 individuals impacted</a:t>
            </a:r>
          </a:p>
          <a:p>
            <a:pPr lvl="1"/>
            <a:r>
              <a:rPr lang="en-US" dirty="0"/>
              <a:t>Given full refunds</a:t>
            </a:r>
          </a:p>
          <a:p>
            <a:pPr lvl="1"/>
            <a:r>
              <a:rPr lang="en-US" dirty="0"/>
              <a:t>Allowed to test at no charge</a:t>
            </a:r>
          </a:p>
          <a:p>
            <a:r>
              <a:rPr lang="en-US" dirty="0"/>
              <a:t>2020 Exam information:</a:t>
            </a:r>
          </a:p>
          <a:p>
            <a:pPr lvl="1"/>
            <a:r>
              <a:rPr lang="en-US" dirty="0"/>
              <a:t>CCS, CCS-P   Beta starts May 1, 2020 </a:t>
            </a:r>
          </a:p>
          <a:p>
            <a:pPr lvl="1"/>
            <a:r>
              <a:rPr lang="en-US" dirty="0"/>
              <a:t>RHIA  new blueprint  October 30, 2020</a:t>
            </a:r>
          </a:p>
          <a:p>
            <a:r>
              <a:rPr lang="en-US" dirty="0"/>
              <a:t>Candidate Score Report Change</a:t>
            </a:r>
          </a:p>
          <a:p>
            <a:pPr lvl="1"/>
            <a:r>
              <a:rPr lang="en-US" dirty="0"/>
              <a:t>Any individual who fails an exam will receive domain-level information, so they understand where they need to improve.   </a:t>
            </a:r>
          </a:p>
        </p:txBody>
      </p:sp>
      <p:sp>
        <p:nvSpPr>
          <p:cNvPr id="4" name="Slide Number Placeholder 3">
            <a:extLst>
              <a:ext uri="{FF2B5EF4-FFF2-40B4-BE49-F238E27FC236}">
                <a16:creationId xmlns:a16="http://schemas.microsoft.com/office/drawing/2014/main" xmlns="" id="{84179D5B-9AB1-4E9D-806A-7DA03A9BDC6C}"/>
              </a:ext>
            </a:extLst>
          </p:cNvPr>
          <p:cNvSpPr>
            <a:spLocks noGrp="1"/>
          </p:cNvSpPr>
          <p:nvPr>
            <p:ph type="sldNum" sz="quarter" idx="4"/>
          </p:nvPr>
        </p:nvSpPr>
        <p:spPr/>
        <p:txBody>
          <a:bodyPr/>
          <a:lstStyle/>
          <a:p>
            <a:fld id="{B6A18273-2D2E-3341-845F-8CE7B0EB874D}" type="slidenum">
              <a:rPr lang="en-US" b="1" smtClean="0"/>
              <a:pPr/>
              <a:t>19</a:t>
            </a:fld>
            <a:r>
              <a:rPr lang="en-US"/>
              <a:t> </a:t>
            </a:r>
            <a:r>
              <a:rPr lang="en-US">
                <a:solidFill>
                  <a:srgbClr val="235588"/>
                </a:solidFill>
              </a:rPr>
              <a:t> |  </a:t>
            </a:r>
            <a:r>
              <a:rPr lang="en-US" err="1"/>
              <a:t>ahima.org</a:t>
            </a:r>
            <a:r>
              <a:rPr lang="en-US"/>
              <a:t>  |  © 2020</a:t>
            </a:r>
          </a:p>
        </p:txBody>
      </p:sp>
    </p:spTree>
    <p:extLst>
      <p:ext uri="{BB962C8B-B14F-4D97-AF65-F5344CB8AC3E}">
        <p14:creationId xmlns:p14="http://schemas.microsoft.com/office/powerpoint/2010/main" val="574112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CD2393-A0E9-464D-AAC5-4FE254A41BE0}"/>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xmlns="" id="{6240863D-49EB-40DD-BC22-8231E46514B4}"/>
              </a:ext>
            </a:extLst>
          </p:cNvPr>
          <p:cNvSpPr>
            <a:spLocks noGrp="1"/>
          </p:cNvSpPr>
          <p:nvPr>
            <p:ph idx="1"/>
          </p:nvPr>
        </p:nvSpPr>
        <p:spPr/>
        <p:txBody>
          <a:bodyPr/>
          <a:lstStyle/>
          <a:p>
            <a:pPr marL="0">
              <a:lnSpc>
                <a:spcPct val="200000"/>
              </a:lnSpc>
              <a:spcBef>
                <a:spcPts val="0"/>
              </a:spcBef>
            </a:pPr>
            <a:r>
              <a:rPr lang="en-US" dirty="0"/>
              <a:t>CCHIIM mission, value, purpose, structure</a:t>
            </a:r>
          </a:p>
          <a:p>
            <a:pPr marL="0">
              <a:lnSpc>
                <a:spcPct val="200000"/>
              </a:lnSpc>
              <a:spcBef>
                <a:spcPts val="0"/>
              </a:spcBef>
            </a:pPr>
            <a:r>
              <a:rPr lang="en-US" dirty="0"/>
              <a:t>Exam development process</a:t>
            </a:r>
          </a:p>
          <a:p>
            <a:pPr marL="0">
              <a:lnSpc>
                <a:spcPct val="200000"/>
              </a:lnSpc>
              <a:spcBef>
                <a:spcPts val="0"/>
              </a:spcBef>
            </a:pPr>
            <a:r>
              <a:rPr lang="en-US" dirty="0"/>
              <a:t>Recertification guide changes</a:t>
            </a:r>
          </a:p>
          <a:p>
            <a:pPr marL="0">
              <a:lnSpc>
                <a:spcPct val="200000"/>
              </a:lnSpc>
              <a:spcBef>
                <a:spcPts val="0"/>
              </a:spcBef>
            </a:pPr>
            <a:r>
              <a:rPr lang="en-US" dirty="0"/>
              <a:t>Candidate information update</a:t>
            </a:r>
          </a:p>
          <a:p>
            <a:pPr marL="0">
              <a:lnSpc>
                <a:spcPct val="200000"/>
              </a:lnSpc>
              <a:spcBef>
                <a:spcPts val="0"/>
              </a:spcBef>
            </a:pPr>
            <a:r>
              <a:rPr lang="en-US" dirty="0"/>
              <a:t>Commissioner election, appointment, and eligibility</a:t>
            </a:r>
          </a:p>
          <a:p>
            <a:endParaRPr lang="en-US" dirty="0"/>
          </a:p>
        </p:txBody>
      </p:sp>
      <p:sp>
        <p:nvSpPr>
          <p:cNvPr id="4" name="Slide Number Placeholder 3">
            <a:extLst>
              <a:ext uri="{FF2B5EF4-FFF2-40B4-BE49-F238E27FC236}">
                <a16:creationId xmlns:a16="http://schemas.microsoft.com/office/drawing/2014/main" xmlns="" id="{11FECA2D-BC77-44C8-909C-B0357F93321D}"/>
              </a:ext>
            </a:extLst>
          </p:cNvPr>
          <p:cNvSpPr>
            <a:spLocks noGrp="1"/>
          </p:cNvSpPr>
          <p:nvPr>
            <p:ph type="sldNum" sz="quarter" idx="4"/>
          </p:nvPr>
        </p:nvSpPr>
        <p:spPr/>
        <p:txBody>
          <a:bodyPr/>
          <a:lstStyle/>
          <a:p>
            <a:fld id="{B6A18273-2D2E-3341-845F-8CE7B0EB874D}" type="slidenum">
              <a:rPr lang="en-US" b="1" smtClean="0"/>
              <a:pPr/>
              <a:t>2</a:t>
            </a:fld>
            <a:r>
              <a:rPr lang="en-US"/>
              <a:t> </a:t>
            </a:r>
            <a:r>
              <a:rPr lang="en-US">
                <a:solidFill>
                  <a:srgbClr val="235588"/>
                </a:solidFill>
              </a:rPr>
              <a:t> |  </a:t>
            </a:r>
            <a:r>
              <a:rPr lang="en-US"/>
              <a:t>ahima.org  |  © 2020</a:t>
            </a:r>
          </a:p>
        </p:txBody>
      </p:sp>
    </p:spTree>
    <p:extLst>
      <p:ext uri="{BB962C8B-B14F-4D97-AF65-F5344CB8AC3E}">
        <p14:creationId xmlns:p14="http://schemas.microsoft.com/office/powerpoint/2010/main" val="4249110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617442-0079-415F-B572-7F72B0BFFD3E}"/>
              </a:ext>
            </a:extLst>
          </p:cNvPr>
          <p:cNvSpPr>
            <a:spLocks noGrp="1"/>
          </p:cNvSpPr>
          <p:nvPr>
            <p:ph type="title"/>
          </p:nvPr>
        </p:nvSpPr>
        <p:spPr/>
        <p:txBody>
          <a:bodyPr/>
          <a:lstStyle/>
          <a:p>
            <a:r>
              <a:rPr lang="en-US" dirty="0">
                <a:latin typeface="Faktum Con Medium"/>
              </a:rPr>
              <a:t>NCCA Accreditation Update</a:t>
            </a:r>
            <a:endParaRPr lang="en-US" dirty="0"/>
          </a:p>
        </p:txBody>
      </p:sp>
      <p:sp>
        <p:nvSpPr>
          <p:cNvPr id="4" name="Slide Number Placeholder 3">
            <a:extLst>
              <a:ext uri="{FF2B5EF4-FFF2-40B4-BE49-F238E27FC236}">
                <a16:creationId xmlns:a16="http://schemas.microsoft.com/office/drawing/2014/main" xmlns="" id="{0CE0A6D4-4513-4FC4-B538-893750832CD3}"/>
              </a:ext>
            </a:extLst>
          </p:cNvPr>
          <p:cNvSpPr>
            <a:spLocks noGrp="1"/>
          </p:cNvSpPr>
          <p:nvPr>
            <p:ph type="sldNum" sz="quarter" idx="4"/>
          </p:nvPr>
        </p:nvSpPr>
        <p:spPr/>
        <p:txBody>
          <a:bodyPr/>
          <a:lstStyle/>
          <a:p>
            <a:fld id="{B6A18273-2D2E-3341-845F-8CE7B0EB874D}" type="slidenum">
              <a:rPr lang="en-US" b="1" smtClean="0"/>
              <a:pPr/>
              <a:t>20</a:t>
            </a:fld>
            <a:r>
              <a:rPr lang="en-US"/>
              <a:t> </a:t>
            </a:r>
            <a:r>
              <a:rPr lang="en-US">
                <a:solidFill>
                  <a:srgbClr val="235588"/>
                </a:solidFill>
              </a:rPr>
              <a:t> |  </a:t>
            </a:r>
            <a:r>
              <a:rPr lang="en-US" err="1"/>
              <a:t>ahima.org</a:t>
            </a:r>
            <a:r>
              <a:rPr lang="en-US"/>
              <a:t>  |  © 2020</a:t>
            </a:r>
          </a:p>
        </p:txBody>
      </p:sp>
      <p:pic>
        <p:nvPicPr>
          <p:cNvPr id="8" name="Picture 2" descr="NCCA logo">
            <a:extLst>
              <a:ext uri="{FF2B5EF4-FFF2-40B4-BE49-F238E27FC236}">
                <a16:creationId xmlns:a16="http://schemas.microsoft.com/office/drawing/2014/main" xmlns="" id="{121A927D-13FE-435C-9D45-37633242A9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5518" y="1107756"/>
            <a:ext cx="1271661" cy="1257758"/>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8">
            <a:extLst>
              <a:ext uri="{FF2B5EF4-FFF2-40B4-BE49-F238E27FC236}">
                <a16:creationId xmlns:a16="http://schemas.microsoft.com/office/drawing/2014/main" xmlns="" id="{F7CE19CB-92F2-487F-964B-6F3B678D3513}"/>
              </a:ext>
            </a:extLst>
          </p:cNvPr>
          <p:cNvSpPr>
            <a:spLocks noGrp="1"/>
          </p:cNvSpPr>
          <p:nvPr>
            <p:ph idx="1"/>
          </p:nvPr>
        </p:nvSpPr>
        <p:spPr>
          <a:xfrm>
            <a:off x="678344" y="1615857"/>
            <a:ext cx="7938883" cy="4346531"/>
          </a:xfrm>
        </p:spPr>
        <p:txBody>
          <a:bodyPr>
            <a:normAutofit fontScale="92500" lnSpcReduction="10000"/>
          </a:bodyPr>
          <a:lstStyle/>
          <a:p>
            <a:r>
              <a:rPr lang="en-US" sz="2400" dirty="0"/>
              <a:t>The National Commission for Certifying Agencies                        (NCCA) is the accrediting body of the Institute for              Credentialing Excellence (ICE)</a:t>
            </a:r>
          </a:p>
          <a:p>
            <a:r>
              <a:rPr lang="en-US" sz="2400" dirty="0"/>
              <a:t>NCCA Standards were developed to help ensure the health, welfare, and safety of the public. They highlight the essential elements of a high-quality program.</a:t>
            </a:r>
          </a:p>
          <a:p>
            <a:r>
              <a:rPr lang="en-US" sz="2400" dirty="0"/>
              <a:t>Certification organizations that submit their programs for accreditation are evaluated based on the process and products and not the content; therefore, the Standards are applicable to all professions and industries. </a:t>
            </a:r>
          </a:p>
          <a:p>
            <a:r>
              <a:rPr lang="en-US" sz="2400" dirty="0"/>
              <a:t>Accreditations for RHIA, RHIT, CCS, CCS-P expire 4/30/20 </a:t>
            </a:r>
          </a:p>
          <a:p>
            <a:r>
              <a:rPr lang="en-US" sz="2400" dirty="0"/>
              <a:t>4 reaccreditation applications were submitted 1/30/20.  First phase of questions in process.</a:t>
            </a:r>
          </a:p>
          <a:p>
            <a:pPr marL="0" indent="0">
              <a:buNone/>
            </a:pPr>
            <a:endParaRPr lang="en-US" sz="2400" dirty="0"/>
          </a:p>
        </p:txBody>
      </p:sp>
    </p:spTree>
    <p:extLst>
      <p:ext uri="{BB962C8B-B14F-4D97-AF65-F5344CB8AC3E}">
        <p14:creationId xmlns:p14="http://schemas.microsoft.com/office/powerpoint/2010/main" val="1106233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83F7ED-D919-4E9B-896D-E0F7D50C40B4}"/>
              </a:ext>
            </a:extLst>
          </p:cNvPr>
          <p:cNvSpPr>
            <a:spLocks noGrp="1"/>
          </p:cNvSpPr>
          <p:nvPr>
            <p:ph type="title"/>
          </p:nvPr>
        </p:nvSpPr>
        <p:spPr/>
        <p:txBody>
          <a:bodyPr/>
          <a:lstStyle/>
          <a:p>
            <a:r>
              <a:rPr lang="en-US" dirty="0"/>
              <a:t>Exam Pass Rates</a:t>
            </a:r>
          </a:p>
        </p:txBody>
      </p:sp>
      <p:pic>
        <p:nvPicPr>
          <p:cNvPr id="5" name="Content Placeholder 4">
            <a:extLst>
              <a:ext uri="{FF2B5EF4-FFF2-40B4-BE49-F238E27FC236}">
                <a16:creationId xmlns:a16="http://schemas.microsoft.com/office/drawing/2014/main" xmlns="" id="{DAD1DF83-BD60-436C-AAFA-FB6A165A5349}"/>
              </a:ext>
            </a:extLst>
          </p:cNvPr>
          <p:cNvPicPr>
            <a:picLocks noGrp="1" noChangeAspect="1"/>
          </p:cNvPicPr>
          <p:nvPr>
            <p:ph idx="1"/>
          </p:nvPr>
        </p:nvPicPr>
        <p:blipFill>
          <a:blip r:embed="rId2"/>
          <a:stretch>
            <a:fillRect/>
          </a:stretch>
        </p:blipFill>
        <p:spPr>
          <a:xfrm>
            <a:off x="513504" y="1670885"/>
            <a:ext cx="7726004" cy="4495510"/>
          </a:xfrm>
          <a:prstGeom prst="rect">
            <a:avLst/>
          </a:prstGeom>
        </p:spPr>
      </p:pic>
      <p:sp>
        <p:nvSpPr>
          <p:cNvPr id="4" name="Slide Number Placeholder 3">
            <a:extLst>
              <a:ext uri="{FF2B5EF4-FFF2-40B4-BE49-F238E27FC236}">
                <a16:creationId xmlns:a16="http://schemas.microsoft.com/office/drawing/2014/main" xmlns="" id="{5CFE883A-271F-4D84-9F05-9FF859B60386}"/>
              </a:ext>
            </a:extLst>
          </p:cNvPr>
          <p:cNvSpPr>
            <a:spLocks noGrp="1"/>
          </p:cNvSpPr>
          <p:nvPr>
            <p:ph type="sldNum" sz="quarter" idx="4"/>
          </p:nvPr>
        </p:nvSpPr>
        <p:spPr/>
        <p:txBody>
          <a:bodyPr/>
          <a:lstStyle/>
          <a:p>
            <a:fld id="{B6A18273-2D2E-3341-845F-8CE7B0EB874D}" type="slidenum">
              <a:rPr lang="en-US" b="1" smtClean="0"/>
              <a:pPr/>
              <a:t>21</a:t>
            </a:fld>
            <a:r>
              <a:rPr lang="en-US"/>
              <a:t> </a:t>
            </a:r>
            <a:r>
              <a:rPr lang="en-US">
                <a:solidFill>
                  <a:srgbClr val="235588"/>
                </a:solidFill>
              </a:rPr>
              <a:t> |  </a:t>
            </a:r>
            <a:r>
              <a:rPr lang="en-US"/>
              <a:t>ahima.org  |  © 2020</a:t>
            </a:r>
          </a:p>
        </p:txBody>
      </p:sp>
    </p:spTree>
    <p:extLst>
      <p:ext uri="{BB962C8B-B14F-4D97-AF65-F5344CB8AC3E}">
        <p14:creationId xmlns:p14="http://schemas.microsoft.com/office/powerpoint/2010/main" val="3575316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361" y="309198"/>
            <a:ext cx="7331260" cy="631436"/>
          </a:xfrm>
        </p:spPr>
        <p:txBody>
          <a:bodyPr>
            <a:noAutofit/>
          </a:bodyPr>
          <a:lstStyle/>
          <a:p>
            <a:r>
              <a:rPr lang="en-US" dirty="0"/>
              <a:t>CCHIIM Needs You!</a:t>
            </a:r>
          </a:p>
        </p:txBody>
      </p:sp>
      <p:sp>
        <p:nvSpPr>
          <p:cNvPr id="3" name="Content Placeholder 2"/>
          <p:cNvSpPr>
            <a:spLocks noGrp="1"/>
          </p:cNvSpPr>
          <p:nvPr>
            <p:ph idx="1"/>
          </p:nvPr>
        </p:nvSpPr>
        <p:spPr>
          <a:xfrm>
            <a:off x="667631" y="1214939"/>
            <a:ext cx="7950276" cy="4860183"/>
          </a:xfrm>
        </p:spPr>
        <p:txBody>
          <a:bodyPr>
            <a:normAutofit fontScale="92500" lnSpcReduction="10000"/>
          </a:bodyPr>
          <a:lstStyle/>
          <a:p>
            <a:pPr marL="0" indent="0">
              <a:buNone/>
            </a:pPr>
            <a:endParaRPr lang="en-US" sz="2800" dirty="0"/>
          </a:p>
          <a:p>
            <a:r>
              <a:rPr lang="en-US" sz="2800" dirty="0"/>
              <a:t>At-Large CCHIIM Commissioner (open until 8/14/20)</a:t>
            </a:r>
          </a:p>
          <a:p>
            <a:pPr lvl="1"/>
            <a:r>
              <a:rPr lang="en-US" sz="1500" dirty="0">
                <a:hlinkClick r:id="rId3"/>
              </a:rPr>
              <a:t>https://engage.ahima.org/volunteeropportunities/volunteer-opportunity-details?VolunteerOpportunityKey=81521563-1a30-4bf7-8b57-1c5a89d2c681&amp;returnurl=https%3A%2F%2Fengage.ahima.org%2Fvolunteeropportunities%2Fopportunities-list-public</a:t>
            </a:r>
            <a:endParaRPr lang="en-US" sz="1500" dirty="0"/>
          </a:p>
          <a:p>
            <a:pPr lvl="1"/>
            <a:endParaRPr lang="en-US" sz="1400" dirty="0"/>
          </a:p>
          <a:p>
            <a:r>
              <a:rPr lang="en-US" sz="2800" dirty="0"/>
              <a:t>Elected CCHIIM Commissioner (open until 3/31/20)</a:t>
            </a:r>
          </a:p>
          <a:p>
            <a:pPr lvl="1"/>
            <a:r>
              <a:rPr lang="en-US" dirty="0"/>
              <a:t>3 open positions</a:t>
            </a:r>
          </a:p>
          <a:p>
            <a:pPr lvl="1"/>
            <a:r>
              <a:rPr lang="en-US" sz="1600" dirty="0">
                <a:hlinkClick r:id="rId4"/>
              </a:rPr>
              <a:t>https://engage.ahima.org/volunteeropportunities/volunteer-opportunity-details?VolunteerOpportunityKey=4568bc79-55ea-44b8-89ea-396fd35e60b7&amp;returnurl=https%3A%2F%2Fengage.ahima.org%2Fvolunteeropportunities%2Fopportunities-list-public</a:t>
            </a:r>
            <a:endParaRPr lang="en-US" sz="1500" dirty="0">
              <a:hlinkClick r:id="rId3"/>
            </a:endParaRPr>
          </a:p>
          <a:p>
            <a:pPr marL="457200" lvl="1" indent="0">
              <a:buNone/>
            </a:pPr>
            <a:endParaRPr lang="en-US" sz="1500" dirty="0"/>
          </a:p>
          <a:p>
            <a:r>
              <a:rPr lang="en-US" dirty="0"/>
              <a:t>Item Writers (always open)</a:t>
            </a:r>
          </a:p>
          <a:p>
            <a:pPr marL="457200" lvl="1" indent="0">
              <a:buNone/>
            </a:pPr>
            <a:r>
              <a:rPr lang="en-US" sz="1500" dirty="0"/>
              <a:t>If you have an interest in being an item writer, please send a message of interest along with your current CV (resume) to </a:t>
            </a:r>
            <a:r>
              <a:rPr lang="en-US" sz="1500" dirty="0">
                <a:hlinkClick r:id="rId5"/>
              </a:rPr>
              <a:t>certification@ahima.org</a:t>
            </a:r>
            <a:r>
              <a:rPr lang="en-US" sz="1500" dirty="0"/>
              <a:t> </a:t>
            </a:r>
          </a:p>
          <a:p>
            <a:pPr marL="457200" lvl="1" indent="0">
              <a:buNone/>
            </a:pPr>
            <a:endParaRPr lang="en-US" sz="1900" dirty="0"/>
          </a:p>
          <a:p>
            <a:pPr lvl="1"/>
            <a:endParaRPr lang="en-US" sz="1400" dirty="0"/>
          </a:p>
          <a:p>
            <a:endParaRPr lang="en-US" dirty="0"/>
          </a:p>
        </p:txBody>
      </p:sp>
      <p:sp>
        <p:nvSpPr>
          <p:cNvPr id="4" name="Slide Number Placeholder 3"/>
          <p:cNvSpPr>
            <a:spLocks noGrp="1"/>
          </p:cNvSpPr>
          <p:nvPr>
            <p:ph type="sldNum" sz="quarter" idx="4"/>
          </p:nvPr>
        </p:nvSpPr>
        <p:spPr/>
        <p:txBody>
          <a:bodyPr/>
          <a:lstStyle/>
          <a:p>
            <a:fld id="{3B594D77-8281-9E4E-B782-B135F2B5F3B7}" type="slidenum">
              <a:rPr lang="en-US" smtClean="0"/>
              <a:pPr/>
              <a:t>22</a:t>
            </a:fld>
            <a:endParaRPr lang="en-US"/>
          </a:p>
        </p:txBody>
      </p:sp>
    </p:spTree>
    <p:extLst>
      <p:ext uri="{BB962C8B-B14F-4D97-AF65-F5344CB8AC3E}">
        <p14:creationId xmlns:p14="http://schemas.microsoft.com/office/powerpoint/2010/main" val="21937340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3" descr="Question_mark_3d.png"/>
          <p:cNvPicPr>
            <a:picLocks noChangeAspect="1"/>
          </p:cNvPicPr>
          <p:nvPr/>
        </p:nvPicPr>
        <p:blipFill>
          <a:blip r:embed="rId3" cstate="print"/>
          <a:srcRect/>
          <a:stretch>
            <a:fillRect/>
          </a:stretch>
        </p:blipFill>
        <p:spPr>
          <a:xfrm>
            <a:off x="3347883" y="1683860"/>
            <a:ext cx="1951476" cy="4351440"/>
          </a:xfrm>
          <a:prstGeom prst="rect">
            <a:avLst/>
          </a:prstGeom>
        </p:spPr>
      </p:pic>
      <p:sp>
        <p:nvSpPr>
          <p:cNvPr id="11" name="Title 1"/>
          <p:cNvSpPr>
            <a:spLocks noGrp="1"/>
          </p:cNvSpPr>
          <p:nvPr>
            <p:ph type="title"/>
          </p:nvPr>
        </p:nvSpPr>
        <p:spPr>
          <a:xfrm>
            <a:off x="611242" y="469161"/>
            <a:ext cx="7424757" cy="891129"/>
          </a:xfrm>
        </p:spPr>
        <p:txBody>
          <a:bodyPr/>
          <a:lstStyle/>
          <a:p>
            <a:pPr eaLnBrk="1" hangingPunct="1"/>
            <a:r>
              <a:rPr lang="en-US">
                <a:ea typeface="Geneva"/>
                <a:cs typeface="Geneva"/>
              </a:rPr>
              <a:t>Questions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3B594D77-8281-9E4E-B782-B135F2B5F3B7}" type="slidenum">
              <a:rPr lang="en-US" smtClean="0"/>
              <a:pPr/>
              <a:t>24</a:t>
            </a:fld>
            <a:endParaRPr lang="en-US"/>
          </a:p>
        </p:txBody>
      </p:sp>
      <p:pic>
        <p:nvPicPr>
          <p:cNvPr id="5" name="Picture 4" descr="https://encrypted-tbn3.gstatic.com/images?q=tbn:ANd9GcTk93lmRvDnYIi3KmSQd7Vb9_klOL_VWsrGSaOK2NAEa4-9sH6i">
            <a:hlinkClick r:id="rId3"/>
          </p:cNvPr>
          <p:cNvPicPr>
            <a:picLocks noChangeAspect="1" noChangeArrowheads="1"/>
          </p:cNvPicPr>
          <p:nvPr/>
        </p:nvPicPr>
        <p:blipFill>
          <a:blip r:embed="rId4" cstate="print"/>
          <a:srcRect/>
          <a:stretch>
            <a:fillRect/>
          </a:stretch>
        </p:blipFill>
        <p:spPr bwMode="auto">
          <a:xfrm>
            <a:off x="710006" y="1295400"/>
            <a:ext cx="7266759" cy="3856002"/>
          </a:xfrm>
          <a:prstGeom prst="rect">
            <a:avLst/>
          </a:prstGeom>
          <a:noFill/>
        </p:spPr>
      </p:pic>
    </p:spTree>
    <p:extLst>
      <p:ext uri="{BB962C8B-B14F-4D97-AF65-F5344CB8AC3E}">
        <p14:creationId xmlns:p14="http://schemas.microsoft.com/office/powerpoint/2010/main" val="563756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279F5C-0498-4981-8D83-C8EE7CBAF812}"/>
              </a:ext>
            </a:extLst>
          </p:cNvPr>
          <p:cNvSpPr>
            <a:spLocks noGrp="1"/>
          </p:cNvSpPr>
          <p:nvPr>
            <p:ph type="title"/>
          </p:nvPr>
        </p:nvSpPr>
        <p:spPr/>
        <p:txBody>
          <a:bodyPr/>
          <a:lstStyle/>
          <a:p>
            <a:r>
              <a:rPr lang="en-US" dirty="0"/>
              <a:t>What Is CCHIIM?</a:t>
            </a:r>
          </a:p>
        </p:txBody>
      </p:sp>
      <p:sp>
        <p:nvSpPr>
          <p:cNvPr id="3" name="Content Placeholder 2">
            <a:extLst>
              <a:ext uri="{FF2B5EF4-FFF2-40B4-BE49-F238E27FC236}">
                <a16:creationId xmlns:a16="http://schemas.microsoft.com/office/drawing/2014/main" xmlns="" id="{25658C99-4525-4721-A6F7-3ECF91F07BBA}"/>
              </a:ext>
            </a:extLst>
          </p:cNvPr>
          <p:cNvSpPr>
            <a:spLocks noGrp="1"/>
          </p:cNvSpPr>
          <p:nvPr>
            <p:ph idx="1"/>
          </p:nvPr>
        </p:nvSpPr>
        <p:spPr>
          <a:xfrm>
            <a:off x="678344" y="1590261"/>
            <a:ext cx="7938883" cy="4746211"/>
          </a:xfrm>
        </p:spPr>
        <p:txBody>
          <a:bodyPr>
            <a:normAutofit fontScale="92500" lnSpcReduction="10000"/>
          </a:bodyPr>
          <a:lstStyle/>
          <a:p>
            <a:r>
              <a:rPr lang="en-US" dirty="0"/>
              <a:t>The Commission on Certification for Health Informatics and Information Management</a:t>
            </a:r>
          </a:p>
          <a:p>
            <a:r>
              <a:rPr lang="en-US" dirty="0"/>
              <a:t>Is an integrated commission of AHIMA that exists to serve the public</a:t>
            </a:r>
          </a:p>
          <a:p>
            <a:r>
              <a:rPr lang="en-US" dirty="0"/>
              <a:t>Is comprised of dedicated volunteers who are committed to ensuring the competency of professionals practicing HIIM</a:t>
            </a:r>
          </a:p>
          <a:p>
            <a:pPr lvl="1"/>
            <a:r>
              <a:rPr lang="en-US" dirty="0"/>
              <a:t>Minimum of 15 commissioners</a:t>
            </a:r>
          </a:p>
          <a:p>
            <a:pPr lvl="1"/>
            <a:r>
              <a:rPr lang="en-US" dirty="0"/>
              <a:t>One public member</a:t>
            </a:r>
          </a:p>
          <a:p>
            <a:pPr lvl="1"/>
            <a:r>
              <a:rPr lang="en-US" dirty="0"/>
              <a:t>No more than 40% of the commission is composed of Representative Commissioners who are elected by the AHIMA membership  </a:t>
            </a:r>
          </a:p>
          <a:p>
            <a:pPr lvl="1"/>
            <a:r>
              <a:rPr lang="en-US" dirty="0"/>
              <a:t>The remaining are At-large Commissioners appointed by CCHIIM</a:t>
            </a:r>
          </a:p>
        </p:txBody>
      </p:sp>
      <p:sp>
        <p:nvSpPr>
          <p:cNvPr id="4" name="Slide Number Placeholder 3">
            <a:extLst>
              <a:ext uri="{FF2B5EF4-FFF2-40B4-BE49-F238E27FC236}">
                <a16:creationId xmlns:a16="http://schemas.microsoft.com/office/drawing/2014/main" xmlns="" id="{E98DAD36-AB02-454A-9FD0-95DFF7D86AF4}"/>
              </a:ext>
            </a:extLst>
          </p:cNvPr>
          <p:cNvSpPr>
            <a:spLocks noGrp="1"/>
          </p:cNvSpPr>
          <p:nvPr>
            <p:ph type="sldNum" sz="quarter" idx="4"/>
          </p:nvPr>
        </p:nvSpPr>
        <p:spPr/>
        <p:txBody>
          <a:bodyPr/>
          <a:lstStyle/>
          <a:p>
            <a:fld id="{B6A18273-2D2E-3341-845F-8CE7B0EB874D}" type="slidenum">
              <a:rPr lang="en-US" b="1" smtClean="0"/>
              <a:pPr/>
              <a:t>3</a:t>
            </a:fld>
            <a:r>
              <a:rPr lang="en-US"/>
              <a:t> </a:t>
            </a:r>
            <a:r>
              <a:rPr lang="en-US">
                <a:solidFill>
                  <a:srgbClr val="235588"/>
                </a:solidFill>
              </a:rPr>
              <a:t> |  </a:t>
            </a:r>
            <a:r>
              <a:rPr lang="en-US"/>
              <a:t>ahima.org  |  © 2020</a:t>
            </a:r>
          </a:p>
        </p:txBody>
      </p:sp>
    </p:spTree>
    <p:extLst>
      <p:ext uri="{BB962C8B-B14F-4D97-AF65-F5344CB8AC3E}">
        <p14:creationId xmlns:p14="http://schemas.microsoft.com/office/powerpoint/2010/main" val="3693195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4D630D-C35D-4ABC-A046-71EF2052008E}"/>
              </a:ext>
            </a:extLst>
          </p:cNvPr>
          <p:cNvSpPr>
            <a:spLocks noGrp="1"/>
          </p:cNvSpPr>
          <p:nvPr>
            <p:ph type="title"/>
          </p:nvPr>
        </p:nvSpPr>
        <p:spPr>
          <a:xfrm>
            <a:off x="699126" y="521528"/>
            <a:ext cx="7958761" cy="864705"/>
          </a:xfrm>
        </p:spPr>
        <p:txBody>
          <a:bodyPr/>
          <a:lstStyle/>
          <a:p>
            <a:r>
              <a:rPr lang="en-US" dirty="0"/>
              <a:t>2020 CCHIIM</a:t>
            </a:r>
          </a:p>
        </p:txBody>
      </p:sp>
      <p:sp>
        <p:nvSpPr>
          <p:cNvPr id="4" name="Slide Number Placeholder 3">
            <a:extLst>
              <a:ext uri="{FF2B5EF4-FFF2-40B4-BE49-F238E27FC236}">
                <a16:creationId xmlns:a16="http://schemas.microsoft.com/office/drawing/2014/main" xmlns="" id="{ADC540CB-4E68-4AEB-BF1A-680E6A13D15A}"/>
              </a:ext>
            </a:extLst>
          </p:cNvPr>
          <p:cNvSpPr>
            <a:spLocks noGrp="1"/>
          </p:cNvSpPr>
          <p:nvPr>
            <p:ph type="sldNum" sz="quarter" idx="4"/>
          </p:nvPr>
        </p:nvSpPr>
        <p:spPr/>
        <p:txBody>
          <a:bodyPr/>
          <a:lstStyle/>
          <a:p>
            <a:fld id="{B6A18273-2D2E-3341-845F-8CE7B0EB874D}" type="slidenum">
              <a:rPr lang="en-US" b="1" smtClean="0"/>
              <a:pPr/>
              <a:t>4</a:t>
            </a:fld>
            <a:r>
              <a:rPr lang="en-US"/>
              <a:t> </a:t>
            </a:r>
            <a:r>
              <a:rPr lang="en-US">
                <a:solidFill>
                  <a:srgbClr val="235588"/>
                </a:solidFill>
              </a:rPr>
              <a:t> |  </a:t>
            </a:r>
            <a:r>
              <a:rPr lang="en-US"/>
              <a:t>ahima.org  |  © 2020</a:t>
            </a:r>
          </a:p>
        </p:txBody>
      </p:sp>
      <p:pic>
        <p:nvPicPr>
          <p:cNvPr id="6" name="Picture 5">
            <a:extLst>
              <a:ext uri="{FF2B5EF4-FFF2-40B4-BE49-F238E27FC236}">
                <a16:creationId xmlns:a16="http://schemas.microsoft.com/office/drawing/2014/main" xmlns="" id="{2C9B03D5-B81F-4534-B1C6-E0E8C5F3DECC}"/>
              </a:ext>
            </a:extLst>
          </p:cNvPr>
          <p:cNvPicPr>
            <a:picLocks noChangeAspect="1"/>
          </p:cNvPicPr>
          <p:nvPr/>
        </p:nvPicPr>
        <p:blipFill>
          <a:blip r:embed="rId2"/>
          <a:stretch>
            <a:fillRect/>
          </a:stretch>
        </p:blipFill>
        <p:spPr>
          <a:xfrm>
            <a:off x="626389" y="1337661"/>
            <a:ext cx="5321651" cy="4998811"/>
          </a:xfrm>
          <a:prstGeom prst="rect">
            <a:avLst/>
          </a:prstGeom>
        </p:spPr>
      </p:pic>
    </p:spTree>
    <p:extLst>
      <p:ext uri="{BB962C8B-B14F-4D97-AF65-F5344CB8AC3E}">
        <p14:creationId xmlns:p14="http://schemas.microsoft.com/office/powerpoint/2010/main" val="652261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BAEEDC-43F8-461F-A68F-BAE752134B46}"/>
              </a:ext>
            </a:extLst>
          </p:cNvPr>
          <p:cNvSpPr>
            <a:spLocks noGrp="1"/>
          </p:cNvSpPr>
          <p:nvPr>
            <p:ph type="title"/>
          </p:nvPr>
        </p:nvSpPr>
        <p:spPr/>
        <p:txBody>
          <a:bodyPr/>
          <a:lstStyle/>
          <a:p>
            <a:r>
              <a:rPr lang="en-US" dirty="0"/>
              <a:t>CCHIIM Mission, Values, and Purpose</a:t>
            </a:r>
          </a:p>
        </p:txBody>
      </p:sp>
      <p:sp>
        <p:nvSpPr>
          <p:cNvPr id="3" name="Content Placeholder 2">
            <a:extLst>
              <a:ext uri="{FF2B5EF4-FFF2-40B4-BE49-F238E27FC236}">
                <a16:creationId xmlns:a16="http://schemas.microsoft.com/office/drawing/2014/main" xmlns="" id="{A2F685C8-3CAB-4AB4-8B8D-3FEA779F2205}"/>
              </a:ext>
            </a:extLst>
          </p:cNvPr>
          <p:cNvSpPr>
            <a:spLocks noGrp="1"/>
          </p:cNvSpPr>
          <p:nvPr>
            <p:ph idx="1"/>
          </p:nvPr>
        </p:nvSpPr>
        <p:spPr/>
        <p:txBody>
          <a:bodyPr>
            <a:normAutofit fontScale="55000" lnSpcReduction="20000"/>
          </a:bodyPr>
          <a:lstStyle/>
          <a:p>
            <a:pPr marL="0" indent="0">
              <a:buNone/>
            </a:pPr>
            <a:r>
              <a:rPr lang="en-US" b="1" dirty="0"/>
              <a:t>Mission</a:t>
            </a:r>
          </a:p>
          <a:p>
            <a:r>
              <a:rPr lang="en-US" dirty="0"/>
              <a:t>Through certification, CCHIIM assures the competency of professionals practicing health informatics and information management worldwide</a:t>
            </a:r>
          </a:p>
          <a:p>
            <a:pPr marL="0" indent="0">
              <a:buNone/>
            </a:pPr>
            <a:endParaRPr lang="en-US" b="1" dirty="0"/>
          </a:p>
          <a:p>
            <a:pPr marL="0" indent="0">
              <a:buNone/>
            </a:pPr>
            <a:r>
              <a:rPr lang="en-US" b="1" dirty="0"/>
              <a:t>CCHIIM Values</a:t>
            </a:r>
            <a:endParaRPr lang="en-US" dirty="0"/>
          </a:p>
          <a:p>
            <a:r>
              <a:rPr lang="en-US" dirty="0"/>
              <a:t>The application of evidence-based best practices for certification</a:t>
            </a:r>
          </a:p>
          <a:p>
            <a:r>
              <a:rPr lang="en-US" dirty="0"/>
              <a:t>The validation of workforce competence through professional certification</a:t>
            </a:r>
          </a:p>
          <a:p>
            <a:r>
              <a:rPr lang="en-US" dirty="0"/>
              <a:t>The commitment to ongoing professional development, lifelong learning and workforce excellence, and</a:t>
            </a:r>
          </a:p>
          <a:p>
            <a:r>
              <a:rPr lang="en-US" dirty="0"/>
              <a:t>The recognition of CCHIIM-certified professionals' role in maintaining and enhancing quality health information for the safety of the public and the improvement of healthcare</a:t>
            </a:r>
          </a:p>
          <a:p>
            <a:pPr marL="0" indent="0">
              <a:buNone/>
            </a:pPr>
            <a:endParaRPr lang="en-US" dirty="0"/>
          </a:p>
          <a:p>
            <a:pPr marL="0" indent="0">
              <a:buNone/>
            </a:pPr>
            <a:r>
              <a:rPr lang="en-US" b="1" dirty="0"/>
              <a:t>Purpose</a:t>
            </a:r>
          </a:p>
          <a:p>
            <a:r>
              <a:rPr lang="en-US" dirty="0"/>
              <a:t>CCHIIM serves the public by establishing, implementing, and enforcing standards and procedures for certification and recertification of health informatics and information management (HIIM) professionals</a:t>
            </a:r>
          </a:p>
          <a:p>
            <a:endParaRPr lang="en-US" dirty="0"/>
          </a:p>
        </p:txBody>
      </p:sp>
      <p:sp>
        <p:nvSpPr>
          <p:cNvPr id="4" name="Slide Number Placeholder 3">
            <a:extLst>
              <a:ext uri="{FF2B5EF4-FFF2-40B4-BE49-F238E27FC236}">
                <a16:creationId xmlns:a16="http://schemas.microsoft.com/office/drawing/2014/main" xmlns="" id="{C85273B7-8E31-4987-A962-0AEA61946D61}"/>
              </a:ext>
            </a:extLst>
          </p:cNvPr>
          <p:cNvSpPr>
            <a:spLocks noGrp="1"/>
          </p:cNvSpPr>
          <p:nvPr>
            <p:ph type="sldNum" sz="quarter" idx="4"/>
          </p:nvPr>
        </p:nvSpPr>
        <p:spPr/>
        <p:txBody>
          <a:bodyPr/>
          <a:lstStyle/>
          <a:p>
            <a:fld id="{B6A18273-2D2E-3341-845F-8CE7B0EB874D}" type="slidenum">
              <a:rPr lang="en-US" b="1" smtClean="0"/>
              <a:pPr/>
              <a:t>5</a:t>
            </a:fld>
            <a:r>
              <a:rPr lang="en-US"/>
              <a:t> </a:t>
            </a:r>
            <a:r>
              <a:rPr lang="en-US">
                <a:solidFill>
                  <a:srgbClr val="235588"/>
                </a:solidFill>
              </a:rPr>
              <a:t> |  </a:t>
            </a:r>
            <a:r>
              <a:rPr lang="en-US"/>
              <a:t>ahima.org  |  © 2020</a:t>
            </a:r>
          </a:p>
        </p:txBody>
      </p:sp>
    </p:spTree>
    <p:extLst>
      <p:ext uri="{BB962C8B-B14F-4D97-AF65-F5344CB8AC3E}">
        <p14:creationId xmlns:p14="http://schemas.microsoft.com/office/powerpoint/2010/main" val="3813467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A88A85-79F3-4793-89ED-0571D017F3C7}"/>
              </a:ext>
            </a:extLst>
          </p:cNvPr>
          <p:cNvSpPr>
            <a:spLocks noGrp="1"/>
          </p:cNvSpPr>
          <p:nvPr>
            <p:ph type="title"/>
          </p:nvPr>
        </p:nvSpPr>
        <p:spPr/>
        <p:txBody>
          <a:bodyPr/>
          <a:lstStyle/>
          <a:p>
            <a:r>
              <a:rPr lang="en-US" dirty="0">
                <a:latin typeface="Faktum Con Medium"/>
              </a:rPr>
              <a:t>CCHIIM Strategic Goals</a:t>
            </a:r>
          </a:p>
        </p:txBody>
      </p:sp>
      <p:sp>
        <p:nvSpPr>
          <p:cNvPr id="4" name="Slide Number Placeholder 3">
            <a:extLst>
              <a:ext uri="{FF2B5EF4-FFF2-40B4-BE49-F238E27FC236}">
                <a16:creationId xmlns:a16="http://schemas.microsoft.com/office/drawing/2014/main" xmlns="" id="{41E76BE2-FF32-43F0-9634-70364B6B7699}"/>
              </a:ext>
            </a:extLst>
          </p:cNvPr>
          <p:cNvSpPr>
            <a:spLocks noGrp="1"/>
          </p:cNvSpPr>
          <p:nvPr>
            <p:ph type="sldNum" sz="quarter" idx="4"/>
          </p:nvPr>
        </p:nvSpPr>
        <p:spPr/>
        <p:txBody>
          <a:bodyPr/>
          <a:lstStyle/>
          <a:p>
            <a:fld id="{B6A18273-2D2E-3341-845F-8CE7B0EB874D}" type="slidenum">
              <a:rPr lang="en-US" b="1" smtClean="0"/>
              <a:pPr/>
              <a:t>6</a:t>
            </a:fld>
            <a:r>
              <a:rPr lang="en-US"/>
              <a:t> </a:t>
            </a:r>
            <a:r>
              <a:rPr lang="en-US">
                <a:solidFill>
                  <a:srgbClr val="235588"/>
                </a:solidFill>
              </a:rPr>
              <a:t> |  </a:t>
            </a:r>
            <a:r>
              <a:rPr lang="en-US" err="1"/>
              <a:t>ahima.org</a:t>
            </a:r>
            <a:r>
              <a:rPr lang="en-US"/>
              <a:t>  |  © 2020</a:t>
            </a:r>
          </a:p>
        </p:txBody>
      </p:sp>
      <p:graphicFrame>
        <p:nvGraphicFramePr>
          <p:cNvPr id="9" name="Table 9">
            <a:extLst>
              <a:ext uri="{FF2B5EF4-FFF2-40B4-BE49-F238E27FC236}">
                <a16:creationId xmlns:a16="http://schemas.microsoft.com/office/drawing/2014/main" xmlns="" id="{0FF5A98D-0F2A-4D0D-82B9-EC492CC24F78}"/>
              </a:ext>
            </a:extLst>
          </p:cNvPr>
          <p:cNvGraphicFramePr>
            <a:graphicFrameLocks noGrp="1"/>
          </p:cNvGraphicFramePr>
          <p:nvPr>
            <p:ph idx="1"/>
            <p:extLst>
              <p:ext uri="{D42A27DB-BD31-4B8C-83A1-F6EECF244321}">
                <p14:modId xmlns:p14="http://schemas.microsoft.com/office/powerpoint/2010/main" val="322105066"/>
              </p:ext>
            </p:extLst>
          </p:nvPr>
        </p:nvGraphicFramePr>
        <p:xfrm>
          <a:off x="677863" y="1590675"/>
          <a:ext cx="7939086" cy="4394200"/>
        </p:xfrm>
        <a:graphic>
          <a:graphicData uri="http://schemas.openxmlformats.org/drawingml/2006/table">
            <a:tbl>
              <a:tblPr firstRow="1" bandRow="1">
                <a:tableStyleId>{5C22544A-7EE6-4342-B048-85BDC9FD1C3A}</a:tableStyleId>
              </a:tblPr>
              <a:tblGrid>
                <a:gridCol w="3543408">
                  <a:extLst>
                    <a:ext uri="{9D8B030D-6E8A-4147-A177-3AD203B41FA5}">
                      <a16:colId xmlns:a16="http://schemas.microsoft.com/office/drawing/2014/main" xmlns="" val="2701608234"/>
                    </a:ext>
                  </a:extLst>
                </a:gridCol>
                <a:gridCol w="4395678">
                  <a:extLst>
                    <a:ext uri="{9D8B030D-6E8A-4147-A177-3AD203B41FA5}">
                      <a16:colId xmlns:a16="http://schemas.microsoft.com/office/drawing/2014/main" xmlns="" val="2955571957"/>
                    </a:ext>
                  </a:extLst>
                </a:gridCol>
              </a:tblGrid>
              <a:tr h="370840">
                <a:tc>
                  <a:txBody>
                    <a:bodyPr/>
                    <a:lstStyle/>
                    <a:p>
                      <a:r>
                        <a:rPr lang="en-US" dirty="0"/>
                        <a:t>Alignment to AHIMA Strategic Plan</a:t>
                      </a:r>
                    </a:p>
                  </a:txBody>
                  <a:tcPr/>
                </a:tc>
                <a:tc>
                  <a:txBody>
                    <a:bodyPr/>
                    <a:lstStyle/>
                    <a:p>
                      <a:pPr algn="ctr"/>
                      <a:r>
                        <a:rPr lang="en-US" dirty="0"/>
                        <a:t>2020 CCHIIM Goals</a:t>
                      </a:r>
                    </a:p>
                  </a:txBody>
                  <a:tcPr/>
                </a:tc>
                <a:extLst>
                  <a:ext uri="{0D108BD9-81ED-4DB2-BD59-A6C34878D82A}">
                    <a16:rowId xmlns:a16="http://schemas.microsoft.com/office/drawing/2014/main" xmlns="" val="3712602528"/>
                  </a:ext>
                </a:extLst>
              </a:tr>
              <a:tr h="370840">
                <a:tc rowSpan="4">
                  <a:txBody>
                    <a:bodyPr/>
                    <a:lstStyle/>
                    <a:p>
                      <a:r>
                        <a:rPr lang="en-US" dirty="0"/>
                        <a:t>Outcome #2:  </a:t>
                      </a:r>
                    </a:p>
                    <a:p>
                      <a:endParaRPr lang="en-US" dirty="0"/>
                    </a:p>
                    <a:p>
                      <a:r>
                        <a:rPr lang="en-US" dirty="0"/>
                        <a:t>Shape the health information profession by growing the influence and competitiveness of health information skillsets</a:t>
                      </a:r>
                    </a:p>
                  </a:txBody>
                  <a:tcPr>
                    <a:solidFill>
                      <a:schemeClr val="accent5">
                        <a:lumMod val="20000"/>
                        <a:lumOff val="80000"/>
                      </a:schemeClr>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Identify market orientation for CDIP, CHDA, and CHPS</a:t>
                      </a:r>
                    </a:p>
                  </a:txBody>
                  <a:tcPr>
                    <a:solidFill>
                      <a:schemeClr val="accent5">
                        <a:lumMod val="20000"/>
                        <a:lumOff val="80000"/>
                      </a:schemeClr>
                    </a:solidFill>
                  </a:tcPr>
                </a:tc>
                <a:extLst>
                  <a:ext uri="{0D108BD9-81ED-4DB2-BD59-A6C34878D82A}">
                    <a16:rowId xmlns:a16="http://schemas.microsoft.com/office/drawing/2014/main" xmlns="" val="1706571950"/>
                  </a:ext>
                </a:extLst>
              </a:tr>
              <a:tr h="0">
                <a:tc vMerge="1">
                  <a:txBody>
                    <a:bodyPr/>
                    <a:lstStyle/>
                    <a:p>
                      <a:endParaRPr lang="en-US" dirty="0"/>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dirty="0"/>
                        <a:t>Develop a plan to enhance exam security (via technical capacity/ metrics/policy)</a:t>
                      </a:r>
                    </a:p>
                  </a:txBody>
                  <a:tcPr>
                    <a:solidFill>
                      <a:schemeClr val="accent5">
                        <a:lumMod val="20000"/>
                        <a:lumOff val="80000"/>
                      </a:schemeClr>
                    </a:solidFill>
                  </a:tcPr>
                </a:tc>
                <a:extLst>
                  <a:ext uri="{0D108BD9-81ED-4DB2-BD59-A6C34878D82A}">
                    <a16:rowId xmlns:a16="http://schemas.microsoft.com/office/drawing/2014/main" xmlns="" val="567138700"/>
                  </a:ext>
                </a:extLst>
              </a:tr>
              <a:tr h="370840">
                <a:tc vMerge="1">
                  <a:txBody>
                    <a:bodyPr/>
                    <a:lstStyle/>
                    <a:p>
                      <a:endParaRPr lang="en-US" dirty="0"/>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3"/>
                        <a:tabLst/>
                        <a:defRPr/>
                      </a:pPr>
                      <a:r>
                        <a:rPr lang="en-US" dirty="0"/>
                        <a:t>Determine the need for region-specific credentials outside the U.S.</a:t>
                      </a:r>
                      <a:endParaRPr lang="en-US" dirty="0">
                        <a:latin typeface="Faktum Con Medium"/>
                      </a:endParaRPr>
                    </a:p>
                  </a:txBody>
                  <a:tcPr>
                    <a:solidFill>
                      <a:schemeClr val="accent5">
                        <a:lumMod val="20000"/>
                        <a:lumOff val="80000"/>
                      </a:schemeClr>
                    </a:solidFill>
                  </a:tcPr>
                </a:tc>
                <a:extLst>
                  <a:ext uri="{0D108BD9-81ED-4DB2-BD59-A6C34878D82A}">
                    <a16:rowId xmlns:a16="http://schemas.microsoft.com/office/drawing/2014/main" xmlns="" val="790189639"/>
                  </a:ext>
                </a:extLst>
              </a:tr>
              <a:tr h="370840">
                <a:tc vMerge="1">
                  <a:txBody>
                    <a:bodyPr/>
                    <a:lstStyle/>
                    <a:p>
                      <a:endParaRPr lang="en-US" dirty="0"/>
                    </a:p>
                  </a:txBody>
                  <a:tcPr>
                    <a:solidFill>
                      <a:schemeClr val="accent5">
                        <a:lumMod val="20000"/>
                        <a:lumOff val="80000"/>
                      </a:schemeClr>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dirty="0"/>
                        <a:t>Set forth a plan to evaluate and eliminate Beta Testing in the certification process</a:t>
                      </a:r>
                      <a:endParaRPr lang="en-US" dirty="0">
                        <a:latin typeface="Faktum Con Medium"/>
                      </a:endParaRPr>
                    </a:p>
                  </a:txBody>
                  <a:tcPr>
                    <a:solidFill>
                      <a:schemeClr val="accent5">
                        <a:lumMod val="20000"/>
                        <a:lumOff val="80000"/>
                      </a:schemeClr>
                    </a:solidFill>
                  </a:tcPr>
                </a:tc>
                <a:extLst>
                  <a:ext uri="{0D108BD9-81ED-4DB2-BD59-A6C34878D82A}">
                    <a16:rowId xmlns:a16="http://schemas.microsoft.com/office/drawing/2014/main" xmlns="" val="1373003388"/>
                  </a:ext>
                </a:extLst>
              </a:tr>
              <a:tr h="370840">
                <a:tc>
                  <a:txBody>
                    <a:bodyPr/>
                    <a:lstStyle/>
                    <a:p>
                      <a:r>
                        <a:rPr lang="en-US" dirty="0"/>
                        <a:t>Outcome #3:</a:t>
                      </a:r>
                    </a:p>
                    <a:p>
                      <a:endParaRPr lang="en-US" dirty="0"/>
                    </a:p>
                    <a:p>
                      <a:r>
                        <a:rPr lang="en-US" dirty="0"/>
                        <a:t>Drive strategic transformation and renewed growth as a great partner and place to work</a:t>
                      </a:r>
                    </a:p>
                  </a:txBody>
                  <a:tcPr>
                    <a:solidFill>
                      <a:schemeClr val="accent5">
                        <a:lumMod val="60000"/>
                        <a:lumOff val="40000"/>
                      </a:schemeClr>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dirty="0"/>
                        <a:t>Market a communication cycle which will articulate policy setting</a:t>
                      </a:r>
                    </a:p>
                    <a:p>
                      <a:pPr marL="342900" indent="-342900">
                        <a:buFont typeface="+mj-lt"/>
                        <a:buAutoNum type="arabicPeriod" startAt="5"/>
                      </a:pPr>
                      <a:endParaRPr lang="en-US" dirty="0"/>
                    </a:p>
                  </a:txBody>
                  <a:tcPr>
                    <a:solidFill>
                      <a:schemeClr val="accent5">
                        <a:lumMod val="60000"/>
                        <a:lumOff val="40000"/>
                      </a:schemeClr>
                    </a:solidFill>
                  </a:tcPr>
                </a:tc>
                <a:extLst>
                  <a:ext uri="{0D108BD9-81ED-4DB2-BD59-A6C34878D82A}">
                    <a16:rowId xmlns:a16="http://schemas.microsoft.com/office/drawing/2014/main" xmlns="" val="433314750"/>
                  </a:ext>
                </a:extLst>
              </a:tr>
            </a:tbl>
          </a:graphicData>
        </a:graphic>
      </p:graphicFrame>
    </p:spTree>
    <p:extLst>
      <p:ext uri="{BB962C8B-B14F-4D97-AF65-F5344CB8AC3E}">
        <p14:creationId xmlns:p14="http://schemas.microsoft.com/office/powerpoint/2010/main" val="1197340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497E41-CD67-411C-9B9A-520CE2AD922E}"/>
              </a:ext>
            </a:extLst>
          </p:cNvPr>
          <p:cNvSpPr>
            <a:spLocks noGrp="1"/>
          </p:cNvSpPr>
          <p:nvPr>
            <p:ph type="title"/>
          </p:nvPr>
        </p:nvSpPr>
        <p:spPr/>
        <p:txBody>
          <a:bodyPr/>
          <a:lstStyle/>
          <a:p>
            <a:r>
              <a:rPr lang="en-US" dirty="0"/>
              <a:t>CCHIIM Structure</a:t>
            </a:r>
          </a:p>
        </p:txBody>
      </p:sp>
      <p:sp>
        <p:nvSpPr>
          <p:cNvPr id="4" name="Slide Number Placeholder 3">
            <a:extLst>
              <a:ext uri="{FF2B5EF4-FFF2-40B4-BE49-F238E27FC236}">
                <a16:creationId xmlns:a16="http://schemas.microsoft.com/office/drawing/2014/main" xmlns="" id="{6B5CDE3B-EA89-460D-A419-4FB890461849}"/>
              </a:ext>
            </a:extLst>
          </p:cNvPr>
          <p:cNvSpPr>
            <a:spLocks noGrp="1"/>
          </p:cNvSpPr>
          <p:nvPr>
            <p:ph type="sldNum" sz="quarter" idx="4"/>
          </p:nvPr>
        </p:nvSpPr>
        <p:spPr/>
        <p:txBody>
          <a:bodyPr/>
          <a:lstStyle/>
          <a:p>
            <a:fld id="{B6A18273-2D2E-3341-845F-8CE7B0EB874D}" type="slidenum">
              <a:rPr lang="en-US" b="1" smtClean="0"/>
              <a:pPr/>
              <a:t>7</a:t>
            </a:fld>
            <a:r>
              <a:rPr lang="en-US"/>
              <a:t> </a:t>
            </a:r>
            <a:r>
              <a:rPr lang="en-US">
                <a:solidFill>
                  <a:srgbClr val="235588"/>
                </a:solidFill>
              </a:rPr>
              <a:t> |  </a:t>
            </a:r>
            <a:r>
              <a:rPr lang="en-US"/>
              <a:t>ahima.org  |  © 2020</a:t>
            </a:r>
          </a:p>
        </p:txBody>
      </p:sp>
      <p:sp>
        <p:nvSpPr>
          <p:cNvPr id="5" name="Rectangle 4">
            <a:extLst>
              <a:ext uri="{FF2B5EF4-FFF2-40B4-BE49-F238E27FC236}">
                <a16:creationId xmlns:a16="http://schemas.microsoft.com/office/drawing/2014/main" xmlns="" id="{EDFA4CF5-C2EF-4749-9DFD-076CF4C08714}"/>
              </a:ext>
            </a:extLst>
          </p:cNvPr>
          <p:cNvSpPr/>
          <p:nvPr/>
        </p:nvSpPr>
        <p:spPr>
          <a:xfrm>
            <a:off x="4045497" y="1826369"/>
            <a:ext cx="1409784" cy="72208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r>
              <a:rPr lang="en-US" sz="1600" b="1"/>
              <a:t>Appeals Committee</a:t>
            </a:r>
          </a:p>
        </p:txBody>
      </p:sp>
      <p:sp>
        <p:nvSpPr>
          <p:cNvPr id="6" name="Rectangle 5">
            <a:extLst>
              <a:ext uri="{FF2B5EF4-FFF2-40B4-BE49-F238E27FC236}">
                <a16:creationId xmlns:a16="http://schemas.microsoft.com/office/drawing/2014/main" xmlns="" id="{DDDDF8B9-024E-421E-B357-A6E540A5E714}"/>
              </a:ext>
            </a:extLst>
          </p:cNvPr>
          <p:cNvSpPr/>
          <p:nvPr/>
        </p:nvSpPr>
        <p:spPr>
          <a:xfrm>
            <a:off x="5634059" y="1825871"/>
            <a:ext cx="1337334" cy="71312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r>
              <a:rPr lang="en-US" sz="1600" b="1"/>
              <a:t>Nominating Committee</a:t>
            </a:r>
          </a:p>
        </p:txBody>
      </p:sp>
      <p:sp>
        <p:nvSpPr>
          <p:cNvPr id="7" name="Rectangle 6">
            <a:extLst>
              <a:ext uri="{FF2B5EF4-FFF2-40B4-BE49-F238E27FC236}">
                <a16:creationId xmlns:a16="http://schemas.microsoft.com/office/drawing/2014/main" xmlns="" id="{EE655E29-F50B-4CBD-83E6-59667B2F7948}"/>
              </a:ext>
            </a:extLst>
          </p:cNvPr>
          <p:cNvSpPr/>
          <p:nvPr/>
        </p:nvSpPr>
        <p:spPr>
          <a:xfrm>
            <a:off x="7153365" y="1804326"/>
            <a:ext cx="1459341" cy="72208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r>
              <a:rPr lang="en-US" sz="1600" b="1"/>
              <a:t>Exam Security Committee</a:t>
            </a:r>
          </a:p>
        </p:txBody>
      </p:sp>
      <p:sp>
        <p:nvSpPr>
          <p:cNvPr id="8" name="Rectangle 7">
            <a:extLst>
              <a:ext uri="{FF2B5EF4-FFF2-40B4-BE49-F238E27FC236}">
                <a16:creationId xmlns:a16="http://schemas.microsoft.com/office/drawing/2014/main" xmlns="" id="{065DBD8D-2C13-405E-B9E8-5ED61D7D45B9}"/>
              </a:ext>
            </a:extLst>
          </p:cNvPr>
          <p:cNvSpPr/>
          <p:nvPr/>
        </p:nvSpPr>
        <p:spPr>
          <a:xfrm>
            <a:off x="1115368" y="2796186"/>
            <a:ext cx="7094136" cy="163648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r>
              <a:rPr lang="en-US" b="1" dirty="0"/>
              <a:t>Sub-committees and Work Groups:</a:t>
            </a:r>
          </a:p>
          <a:p>
            <a:pPr marL="742950" lvl="1" indent="-285750">
              <a:buFont typeface="Arial" panose="020B0604020202020204" pitchFamily="34" charset="0"/>
              <a:buChar char="•"/>
            </a:pPr>
            <a:r>
              <a:rPr lang="en-US" b="1" dirty="0"/>
              <a:t>Exam Development Sub-Committees for RHIA, RHIT</a:t>
            </a:r>
            <a:r>
              <a:rPr lang="en-US" b="1"/>
              <a:t>, Coding, CDIP, CHDA, CHPS </a:t>
            </a:r>
            <a:endParaRPr lang="en-US" b="1" dirty="0"/>
          </a:p>
          <a:p>
            <a:pPr marL="742950" lvl="1" indent="-285750">
              <a:buFont typeface="Arial" panose="020B0604020202020204" pitchFamily="34" charset="0"/>
              <a:buChar char="•"/>
            </a:pPr>
            <a:r>
              <a:rPr lang="en-US" b="1" dirty="0"/>
              <a:t>Policy Development</a:t>
            </a:r>
          </a:p>
          <a:p>
            <a:pPr marL="742950" lvl="1" indent="-285750">
              <a:buFont typeface="Arial" panose="020B0604020202020204" pitchFamily="34" charset="0"/>
              <a:buChar char="•"/>
            </a:pPr>
            <a:r>
              <a:rPr lang="en-US" b="1" dirty="0"/>
              <a:t>Recertification</a:t>
            </a:r>
          </a:p>
        </p:txBody>
      </p:sp>
      <p:sp>
        <p:nvSpPr>
          <p:cNvPr id="9" name="Rectangle 8">
            <a:extLst>
              <a:ext uri="{FF2B5EF4-FFF2-40B4-BE49-F238E27FC236}">
                <a16:creationId xmlns:a16="http://schemas.microsoft.com/office/drawing/2014/main" xmlns="" id="{E485E149-CB13-4BEC-ADF4-951A61C3DF22}"/>
              </a:ext>
            </a:extLst>
          </p:cNvPr>
          <p:cNvSpPr/>
          <p:nvPr/>
        </p:nvSpPr>
        <p:spPr>
          <a:xfrm>
            <a:off x="2432440" y="4638040"/>
            <a:ext cx="2046515" cy="99862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r>
              <a:rPr lang="en-US" sz="2000" b="1" dirty="0"/>
              <a:t>Job Analysis </a:t>
            </a:r>
          </a:p>
        </p:txBody>
      </p:sp>
      <p:sp>
        <p:nvSpPr>
          <p:cNvPr id="10" name="Rectangle 9">
            <a:extLst>
              <a:ext uri="{FF2B5EF4-FFF2-40B4-BE49-F238E27FC236}">
                <a16:creationId xmlns:a16="http://schemas.microsoft.com/office/drawing/2014/main" xmlns="" id="{1C3F9F73-C555-40AF-A3CA-C1D93B060AEC}"/>
              </a:ext>
            </a:extLst>
          </p:cNvPr>
          <p:cNvSpPr/>
          <p:nvPr/>
        </p:nvSpPr>
        <p:spPr>
          <a:xfrm>
            <a:off x="4647088" y="4638040"/>
            <a:ext cx="1953126" cy="99862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r>
              <a:rPr lang="en-US" sz="2000" b="1" dirty="0"/>
              <a:t>Item Development</a:t>
            </a:r>
          </a:p>
        </p:txBody>
      </p:sp>
      <p:sp>
        <p:nvSpPr>
          <p:cNvPr id="11" name="Rectangle 10">
            <a:extLst>
              <a:ext uri="{FF2B5EF4-FFF2-40B4-BE49-F238E27FC236}">
                <a16:creationId xmlns:a16="http://schemas.microsoft.com/office/drawing/2014/main" xmlns="" id="{349F4B6B-66E6-4D8B-8630-2E4B3E5128CA}"/>
              </a:ext>
            </a:extLst>
          </p:cNvPr>
          <p:cNvSpPr/>
          <p:nvPr/>
        </p:nvSpPr>
        <p:spPr>
          <a:xfrm>
            <a:off x="2368428" y="1813280"/>
            <a:ext cx="1459341" cy="72208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r>
              <a:rPr lang="en-US" sz="1600" b="1" dirty="0"/>
              <a:t>Exam Development Committees</a:t>
            </a:r>
          </a:p>
        </p:txBody>
      </p:sp>
      <p:sp>
        <p:nvSpPr>
          <p:cNvPr id="12" name="Rectangle 11">
            <a:extLst>
              <a:ext uri="{FF2B5EF4-FFF2-40B4-BE49-F238E27FC236}">
                <a16:creationId xmlns:a16="http://schemas.microsoft.com/office/drawing/2014/main" xmlns="" id="{80B13C6C-7077-438F-B9FB-8D8A9F047C7F}"/>
              </a:ext>
            </a:extLst>
          </p:cNvPr>
          <p:cNvSpPr/>
          <p:nvPr/>
        </p:nvSpPr>
        <p:spPr>
          <a:xfrm>
            <a:off x="725619" y="1816914"/>
            <a:ext cx="1425081" cy="72208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r>
              <a:rPr lang="en-US" sz="1600" b="1"/>
              <a:t>Executive Committee</a:t>
            </a:r>
          </a:p>
        </p:txBody>
      </p:sp>
    </p:spTree>
    <p:extLst>
      <p:ext uri="{BB962C8B-B14F-4D97-AF65-F5344CB8AC3E}">
        <p14:creationId xmlns:p14="http://schemas.microsoft.com/office/powerpoint/2010/main" val="197088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E367AF-6D88-431F-8FA3-B5AAD665D712}"/>
              </a:ext>
            </a:extLst>
          </p:cNvPr>
          <p:cNvSpPr>
            <a:spLocks noGrp="1"/>
          </p:cNvSpPr>
          <p:nvPr>
            <p:ph type="title"/>
          </p:nvPr>
        </p:nvSpPr>
        <p:spPr/>
        <p:txBody>
          <a:bodyPr/>
          <a:lstStyle/>
          <a:p>
            <a:r>
              <a:rPr lang="en-US" dirty="0">
                <a:latin typeface="Faktum Con Medium"/>
              </a:rPr>
              <a:t>Certification Staff</a:t>
            </a:r>
            <a:endParaRPr lang="en-US" dirty="0"/>
          </a:p>
        </p:txBody>
      </p:sp>
      <p:sp>
        <p:nvSpPr>
          <p:cNvPr id="4" name="Slide Number Placeholder 3">
            <a:extLst>
              <a:ext uri="{FF2B5EF4-FFF2-40B4-BE49-F238E27FC236}">
                <a16:creationId xmlns:a16="http://schemas.microsoft.com/office/drawing/2014/main" xmlns="" id="{3C6FD117-0C24-47F2-B07F-9E54B713910F}"/>
              </a:ext>
            </a:extLst>
          </p:cNvPr>
          <p:cNvSpPr>
            <a:spLocks noGrp="1"/>
          </p:cNvSpPr>
          <p:nvPr>
            <p:ph type="sldNum" sz="quarter" idx="4"/>
          </p:nvPr>
        </p:nvSpPr>
        <p:spPr/>
        <p:txBody>
          <a:bodyPr/>
          <a:lstStyle/>
          <a:p>
            <a:fld id="{B6A18273-2D2E-3341-845F-8CE7B0EB874D}" type="slidenum">
              <a:rPr lang="en-US" b="1" smtClean="0"/>
              <a:pPr/>
              <a:t>8</a:t>
            </a:fld>
            <a:r>
              <a:rPr lang="en-US"/>
              <a:t> </a:t>
            </a:r>
            <a:r>
              <a:rPr lang="en-US">
                <a:solidFill>
                  <a:srgbClr val="235588"/>
                </a:solidFill>
              </a:rPr>
              <a:t> |  </a:t>
            </a:r>
            <a:r>
              <a:rPr lang="en-US" err="1"/>
              <a:t>ahima.org</a:t>
            </a:r>
            <a:r>
              <a:rPr lang="en-US"/>
              <a:t>  |  © 2020</a:t>
            </a:r>
          </a:p>
        </p:txBody>
      </p:sp>
      <p:pic>
        <p:nvPicPr>
          <p:cNvPr id="5" name="Picture 4">
            <a:extLst>
              <a:ext uri="{FF2B5EF4-FFF2-40B4-BE49-F238E27FC236}">
                <a16:creationId xmlns:a16="http://schemas.microsoft.com/office/drawing/2014/main" xmlns="" id="{8F94C9A2-13F6-4C33-B35B-C6B824947306}"/>
              </a:ext>
            </a:extLst>
          </p:cNvPr>
          <p:cNvPicPr>
            <a:picLocks noChangeAspect="1"/>
          </p:cNvPicPr>
          <p:nvPr/>
        </p:nvPicPr>
        <p:blipFill>
          <a:blip r:embed="rId2"/>
          <a:stretch>
            <a:fillRect/>
          </a:stretch>
        </p:blipFill>
        <p:spPr>
          <a:xfrm>
            <a:off x="1191619" y="1372445"/>
            <a:ext cx="6622345" cy="4956845"/>
          </a:xfrm>
          <a:prstGeom prst="rect">
            <a:avLst/>
          </a:prstGeom>
        </p:spPr>
      </p:pic>
    </p:spTree>
    <p:extLst>
      <p:ext uri="{BB962C8B-B14F-4D97-AF65-F5344CB8AC3E}">
        <p14:creationId xmlns:p14="http://schemas.microsoft.com/office/powerpoint/2010/main" val="3200446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C2B26B-77AE-4649-BBD0-26CA0CBD21EE}"/>
              </a:ext>
            </a:extLst>
          </p:cNvPr>
          <p:cNvSpPr>
            <a:spLocks noGrp="1"/>
          </p:cNvSpPr>
          <p:nvPr>
            <p:ph type="title"/>
          </p:nvPr>
        </p:nvSpPr>
        <p:spPr/>
        <p:txBody>
          <a:bodyPr/>
          <a:lstStyle/>
          <a:p>
            <a:r>
              <a:rPr lang="en-US" dirty="0"/>
              <a:t>Job Analysis</a:t>
            </a:r>
          </a:p>
        </p:txBody>
      </p:sp>
      <p:sp>
        <p:nvSpPr>
          <p:cNvPr id="4" name="Slide Number Placeholder 3">
            <a:extLst>
              <a:ext uri="{FF2B5EF4-FFF2-40B4-BE49-F238E27FC236}">
                <a16:creationId xmlns:a16="http://schemas.microsoft.com/office/drawing/2014/main" xmlns="" id="{4CEEF71C-2F25-4B0D-8D86-55F8A1EF1FF7}"/>
              </a:ext>
            </a:extLst>
          </p:cNvPr>
          <p:cNvSpPr>
            <a:spLocks noGrp="1"/>
          </p:cNvSpPr>
          <p:nvPr>
            <p:ph type="sldNum" sz="quarter" idx="4"/>
          </p:nvPr>
        </p:nvSpPr>
        <p:spPr/>
        <p:txBody>
          <a:bodyPr/>
          <a:lstStyle/>
          <a:p>
            <a:fld id="{B6A18273-2D2E-3341-845F-8CE7B0EB874D}" type="slidenum">
              <a:rPr lang="en-US" b="1" smtClean="0"/>
              <a:pPr/>
              <a:t>9</a:t>
            </a:fld>
            <a:r>
              <a:rPr lang="en-US"/>
              <a:t> </a:t>
            </a:r>
            <a:r>
              <a:rPr lang="en-US">
                <a:solidFill>
                  <a:srgbClr val="235588"/>
                </a:solidFill>
              </a:rPr>
              <a:t> |  </a:t>
            </a:r>
            <a:r>
              <a:rPr lang="en-US"/>
              <a:t>ahima.org  |  © 2020</a:t>
            </a:r>
          </a:p>
        </p:txBody>
      </p:sp>
      <p:graphicFrame>
        <p:nvGraphicFramePr>
          <p:cNvPr id="5" name="Content Placeholder 9">
            <a:extLst>
              <a:ext uri="{FF2B5EF4-FFF2-40B4-BE49-F238E27FC236}">
                <a16:creationId xmlns:a16="http://schemas.microsoft.com/office/drawing/2014/main" xmlns="" id="{F2845F58-D364-46A3-BBAD-93D3A1C6159F}"/>
              </a:ext>
            </a:extLst>
          </p:cNvPr>
          <p:cNvGraphicFramePr>
            <a:graphicFrameLocks/>
          </p:cNvGraphicFramePr>
          <p:nvPr/>
        </p:nvGraphicFramePr>
        <p:xfrm>
          <a:off x="457200" y="1600200"/>
          <a:ext cx="8229600" cy="40909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3">
            <a:extLst>
              <a:ext uri="{FF2B5EF4-FFF2-40B4-BE49-F238E27FC236}">
                <a16:creationId xmlns:a16="http://schemas.microsoft.com/office/drawing/2014/main" xmlns="" id="{BD951A4D-821B-4ADE-9F11-EF5EAA8553A5}"/>
              </a:ext>
            </a:extLst>
          </p:cNvPr>
          <p:cNvSpPr txBox="1">
            <a:spLocks/>
          </p:cNvSpPr>
          <p:nvPr/>
        </p:nvSpPr>
        <p:spPr>
          <a:xfrm>
            <a:off x="626165" y="6336472"/>
            <a:ext cx="2037521" cy="312806"/>
          </a:xfrm>
          <a:prstGeom prst="rect">
            <a:avLst/>
          </a:prstGeom>
        </p:spPr>
        <p:txBody>
          <a:bodyPr/>
          <a:lstStyle>
            <a:defPPr>
              <a:defRPr lang="en-US"/>
            </a:defPPr>
            <a:lvl1pPr marL="0" algn="l" defTabSz="914400" rtl="0" eaLnBrk="1" latinLnBrk="0" hangingPunct="1">
              <a:defRPr sz="900" b="0" kern="1200">
                <a:solidFill>
                  <a:schemeClr val="tx1">
                    <a:lumMod val="50000"/>
                    <a:lumOff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594D77-8281-9E4E-B782-B135F2B5F3B7}" type="slidenum">
              <a:rPr lang="en-US" smtClean="0"/>
              <a:pPr/>
              <a:t>9</a:t>
            </a:fld>
            <a:endParaRPr lang="en-US"/>
          </a:p>
        </p:txBody>
      </p:sp>
      <p:sp>
        <p:nvSpPr>
          <p:cNvPr id="7" name="Rectangle 6">
            <a:extLst>
              <a:ext uri="{FF2B5EF4-FFF2-40B4-BE49-F238E27FC236}">
                <a16:creationId xmlns:a16="http://schemas.microsoft.com/office/drawing/2014/main" xmlns="" id="{BB38DDA5-9D01-4854-BDBF-9C7B8F67914C}"/>
              </a:ext>
            </a:extLst>
          </p:cNvPr>
          <p:cNvSpPr/>
          <p:nvPr/>
        </p:nvSpPr>
        <p:spPr>
          <a:xfrm>
            <a:off x="2471136" y="5778724"/>
            <a:ext cx="4185826" cy="646331"/>
          </a:xfrm>
          <a:prstGeom prst="rect">
            <a:avLst/>
          </a:prstGeom>
        </p:spPr>
        <p:txBody>
          <a:bodyPr wrap="none">
            <a:spAutoFit/>
          </a:bodyPr>
          <a:lstStyle/>
          <a:p>
            <a:r>
              <a:rPr lang="en-US">
                <a:hlinkClick r:id="rId8"/>
              </a:rPr>
              <a:t>http://www.ahima.org/certification/RHIA</a:t>
            </a:r>
            <a:endParaRPr lang="en-US"/>
          </a:p>
          <a:p>
            <a:endParaRPr lang="en-US"/>
          </a:p>
        </p:txBody>
      </p:sp>
    </p:spTree>
    <p:extLst>
      <p:ext uri="{BB962C8B-B14F-4D97-AF65-F5344CB8AC3E}">
        <p14:creationId xmlns:p14="http://schemas.microsoft.com/office/powerpoint/2010/main" val="37013647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1362_19_AHIMA2020PPT_Health2" id="{C8F41983-EA70-714C-848E-DDEE94248741}" vid="{29E9D10C-D203-2942-9389-8D867D45039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AHIMA2020PPT_Professional_Standard</Template>
  <TotalTime>587</TotalTime>
  <Words>3108</Words>
  <Application>Microsoft Office PowerPoint</Application>
  <PresentationFormat>On-screen Show (4:3)</PresentationFormat>
  <Paragraphs>325</Paragraphs>
  <Slides>24</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Century Gothic</vt:lpstr>
      <vt:lpstr>Faktum Con Medium</vt:lpstr>
      <vt:lpstr>Geneva</vt:lpstr>
      <vt:lpstr>Office Theme</vt:lpstr>
      <vt:lpstr>AHIMA Commission on Certification for Health Informatics and Information Management (CCHIIM)</vt:lpstr>
      <vt:lpstr>Agenda</vt:lpstr>
      <vt:lpstr>What Is CCHIIM?</vt:lpstr>
      <vt:lpstr>2020 CCHIIM</vt:lpstr>
      <vt:lpstr>CCHIIM Mission, Values, and Purpose</vt:lpstr>
      <vt:lpstr>CCHIIM Strategic Goals</vt:lpstr>
      <vt:lpstr>CCHIIM Structure</vt:lpstr>
      <vt:lpstr>Certification Staff</vt:lpstr>
      <vt:lpstr>Job Analysis</vt:lpstr>
      <vt:lpstr>Exam Development Process</vt:lpstr>
      <vt:lpstr>Current Certifications</vt:lpstr>
      <vt:lpstr>Recertification Policy</vt:lpstr>
      <vt:lpstr>Recertification Guide </vt:lpstr>
      <vt:lpstr>Policy  Overview</vt:lpstr>
      <vt:lpstr>2020 HIIM Domain Updates – in effect</vt:lpstr>
      <vt:lpstr>Policy Changes effective 7/1/20</vt:lpstr>
      <vt:lpstr>Policy Changes effective 7/1/20</vt:lpstr>
      <vt:lpstr>Policy Change effective 01/01/21:  Elimination of Grace Period</vt:lpstr>
      <vt:lpstr>Candidate Information Update</vt:lpstr>
      <vt:lpstr>NCCA Accreditation Update</vt:lpstr>
      <vt:lpstr>Exam Pass Rates</vt:lpstr>
      <vt:lpstr>CCHIIM Needs You!</vt:lpstr>
      <vt:lpstr>Questions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Event  Title of Event Title of Event</dc:title>
  <dc:creator>Daniela Amendola</dc:creator>
  <cp:lastModifiedBy>Brittany Drakos</cp:lastModifiedBy>
  <cp:revision>242</cp:revision>
  <cp:lastPrinted>2018-08-01T14:38:59Z</cp:lastPrinted>
  <dcterms:created xsi:type="dcterms:W3CDTF">2020-01-28T20:56:50Z</dcterms:created>
  <dcterms:modified xsi:type="dcterms:W3CDTF">2020-06-18T02:27:04Z</dcterms:modified>
</cp:coreProperties>
</file>