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9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4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9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4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7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93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4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5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9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0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2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4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92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99607E5-BEA4-4B32-9EA4-9C399DA072F4}" type="datetimeFigureOut">
              <a:rPr lang="en-US" smtClean="0"/>
              <a:pPr/>
              <a:t>5/13/2018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031A496-84E7-4362-AB28-883C330AC5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75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0" r:id="rId1"/>
    <p:sldLayoutId id="2147484071" r:id="rId2"/>
    <p:sldLayoutId id="2147484072" r:id="rId3"/>
    <p:sldLayoutId id="2147484073" r:id="rId4"/>
    <p:sldLayoutId id="2147484074" r:id="rId5"/>
    <p:sldLayoutId id="2147484075" r:id="rId6"/>
    <p:sldLayoutId id="2147484076" r:id="rId7"/>
    <p:sldLayoutId id="2147484077" r:id="rId8"/>
    <p:sldLayoutId id="2147484078" r:id="rId9"/>
    <p:sldLayoutId id="2147484079" r:id="rId10"/>
    <p:sldLayoutId id="214748408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862668" cy="2057400"/>
          </a:xfrm>
        </p:spPr>
        <p:txBody>
          <a:bodyPr>
            <a:noAutofit/>
          </a:bodyPr>
          <a:lstStyle/>
          <a:p>
            <a:r>
              <a:rPr lang="en-US" sz="5400" b="1" i="1" dirty="0"/>
              <a:t>Traits of a godly mother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39864"/>
            <a:ext cx="7554820" cy="1101248"/>
          </a:xfrm>
        </p:spPr>
        <p:txBody>
          <a:bodyPr/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1 Samuel 1:9-11, 20, 24-28</a:t>
            </a:r>
            <a:endParaRPr lang="en-US" sz="4400" dirty="0">
              <a:solidFill>
                <a:schemeClr val="bg1"/>
              </a:solidFill>
            </a:endParaRPr>
          </a:p>
          <a:p>
            <a:pPr algn="l"/>
            <a:endParaRPr lang="en-US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286000"/>
            <a:ext cx="7772400" cy="304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US" sz="4400" dirty="0"/>
          </a:p>
          <a:p>
            <a:pPr>
              <a:buFont typeface="Wingdings" pitchFamily="2" charset="2"/>
              <a:buChar char="ü"/>
            </a:pPr>
            <a:endParaRPr lang="en-US" sz="4400" dirty="0"/>
          </a:p>
          <a:p>
            <a:pPr>
              <a:buFont typeface="Wingdings" pitchFamily="2" charset="2"/>
              <a:buChar char="ü"/>
            </a:pPr>
            <a:endParaRPr lang="en-US" sz="4400" dirty="0"/>
          </a:p>
          <a:p>
            <a:pPr>
              <a:buFont typeface="Wingdings" pitchFamily="2" charset="2"/>
              <a:buChar char="ü"/>
            </a:pPr>
            <a:endParaRPr lang="en-US" sz="4400" dirty="0"/>
          </a:p>
          <a:p>
            <a:pPr>
              <a:buFont typeface="Wingdings" pitchFamily="2" charset="2"/>
              <a:buChar char="ü"/>
            </a:pPr>
            <a:r>
              <a:rPr lang="en-US" sz="4400" dirty="0"/>
              <a:t>Realize that children are the “inheritance” of the Lord</a:t>
            </a:r>
          </a:p>
          <a:p>
            <a:pPr>
              <a:buFont typeface="Wingdings" pitchFamily="2" charset="2"/>
              <a:buChar char="ü"/>
            </a:pPr>
            <a:r>
              <a:rPr lang="en-US" sz="4400" dirty="0"/>
              <a:t>Give Them to God Early</a:t>
            </a:r>
          </a:p>
          <a:p>
            <a:pPr>
              <a:buFont typeface="Wingdings" pitchFamily="2" charset="2"/>
              <a:buChar char="ü"/>
            </a:pPr>
            <a:r>
              <a:rPr lang="en-US" sz="4400" dirty="0"/>
              <a:t>Invest more in their spiritual life</a:t>
            </a:r>
          </a:p>
          <a:p>
            <a:pPr marL="0" indent="0">
              <a:buNone/>
            </a:pPr>
            <a:endParaRPr lang="en-US" sz="4400" dirty="0"/>
          </a:p>
          <a:p>
            <a:pPr>
              <a:buNone/>
            </a:pPr>
            <a:endParaRPr lang="en-US" sz="4400" dirty="0"/>
          </a:p>
          <a:p>
            <a:pPr algn="just">
              <a:buNone/>
            </a:pPr>
            <a:endParaRPr lang="en-US" sz="32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478A-5B9B-9845-8D4B-95241C476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 Samuel 1:9-11, 20, 24-28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5"/>
            <a:ext cx="7989752" cy="440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9 So Hannah rose up after they had eaten in Shiloh, and after they had drunk. Now Eli the priest sat upon a seat by a post of the temple of the Lord.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5"/>
            <a:ext cx="7989752" cy="440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10 And she was in bitterness of soul, and prayed unto the Lord, and wept sore.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535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5"/>
            <a:ext cx="7989752" cy="4401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11 And she vowed a vow, and said, O Lord of hosts, if thou wilt indeed look on the affliction of thine handmaid, and remember me, and not forget thine handmaid,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575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64FF-E6A4-7B4E-8A2C-26111472F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but wilt give unto thine handmaid a man child, then I will give him unto the Lord all the days of his life, and there shall no razor come upon his head.</a:t>
            </a:r>
          </a:p>
        </p:txBody>
      </p:sp>
    </p:spTree>
    <p:extLst>
      <p:ext uri="{BB962C8B-B14F-4D97-AF65-F5344CB8AC3E}">
        <p14:creationId xmlns:p14="http://schemas.microsoft.com/office/powerpoint/2010/main" val="134426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64FF-E6A4-7B4E-8A2C-26111472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514602"/>
            <a:ext cx="7989752" cy="36307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20 Wherefore it came to pass, when the time was come about after Hannah had conceived, that she bare a son, and called his name Samuel, saying, Because I have asked him of the Lord.</a:t>
            </a:r>
          </a:p>
        </p:txBody>
      </p:sp>
    </p:spTree>
    <p:extLst>
      <p:ext uri="{BB962C8B-B14F-4D97-AF65-F5344CB8AC3E}">
        <p14:creationId xmlns:p14="http://schemas.microsoft.com/office/powerpoint/2010/main" val="1333507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64FF-E6A4-7B4E-8A2C-26111472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514602"/>
            <a:ext cx="7989752" cy="36307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24 And when she had weaned him, she took him up with her, with three bullocks, and one ephah of flour, and a bottle of wine, and brought him unto the house of the Lord in Shiloh: and the child was young.</a:t>
            </a:r>
          </a:p>
        </p:txBody>
      </p:sp>
    </p:spTree>
    <p:extLst>
      <p:ext uri="{BB962C8B-B14F-4D97-AF65-F5344CB8AC3E}">
        <p14:creationId xmlns:p14="http://schemas.microsoft.com/office/powerpoint/2010/main" val="326394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64FF-E6A4-7B4E-8A2C-26111472F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25 And they slew a bullock, and brought the child to Eli.</a:t>
            </a:r>
          </a:p>
          <a:p>
            <a:pPr marL="0" indent="0">
              <a:buNone/>
            </a:pPr>
            <a:r>
              <a:rPr lang="en-US" sz="4400" dirty="0"/>
              <a:t>26 And she said, Oh my lord, as thy soul </a:t>
            </a:r>
            <a:r>
              <a:rPr lang="en-US" sz="4400" dirty="0" err="1"/>
              <a:t>liveth</a:t>
            </a:r>
            <a:r>
              <a:rPr lang="en-US" sz="4400" dirty="0"/>
              <a:t>, my lord, I am the woman that stood by thee here, praying unto the Lord.</a:t>
            </a:r>
          </a:p>
        </p:txBody>
      </p:sp>
    </p:spTree>
    <p:extLst>
      <p:ext uri="{BB962C8B-B14F-4D97-AF65-F5344CB8AC3E}">
        <p14:creationId xmlns:p14="http://schemas.microsoft.com/office/powerpoint/2010/main" val="375001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E64FF-E6A4-7B4E-8A2C-26111472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438402"/>
            <a:ext cx="7989752" cy="36307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/>
              <a:t>27 For this child I prayed; and the Lord hath given me my petition which I asked of him:</a:t>
            </a:r>
          </a:p>
          <a:p>
            <a:pPr marL="0" indent="0">
              <a:buNone/>
            </a:pPr>
            <a:r>
              <a:rPr lang="en-US" sz="4400" dirty="0"/>
              <a:t>28 Therefore also I have lent him to the Lord; as long as he </a:t>
            </a:r>
            <a:r>
              <a:rPr lang="en-US" sz="4400" dirty="0" err="1"/>
              <a:t>liveth</a:t>
            </a:r>
            <a:r>
              <a:rPr lang="en-US" sz="4400" dirty="0"/>
              <a:t> he shall be lent to the Lord. And he worshipped the Lord there.</a:t>
            </a:r>
          </a:p>
        </p:txBody>
      </p:sp>
    </p:spTree>
    <p:extLst>
      <p:ext uri="{BB962C8B-B14F-4D97-AF65-F5344CB8AC3E}">
        <p14:creationId xmlns:p14="http://schemas.microsoft.com/office/powerpoint/2010/main" val="89293044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135</TotalTime>
  <Words>247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Gill Sans MT</vt:lpstr>
      <vt:lpstr>Wingdings</vt:lpstr>
      <vt:lpstr>Wingdings 2</vt:lpstr>
      <vt:lpstr>Dividend</vt:lpstr>
      <vt:lpstr>Traits of a godly mother</vt:lpstr>
      <vt:lpstr>I Samuel 1:9-11, 20, 24-28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God Allows Us to be Sifted</dc:title>
  <dc:creator>Paul Young</dc:creator>
  <cp:lastModifiedBy>SoundBooth</cp:lastModifiedBy>
  <cp:revision>25</cp:revision>
  <dcterms:created xsi:type="dcterms:W3CDTF">2008-12-07T01:21:28Z</dcterms:created>
  <dcterms:modified xsi:type="dcterms:W3CDTF">2018-05-13T16:00:01Z</dcterms:modified>
</cp:coreProperties>
</file>