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4" r:id="rId4"/>
    <p:sldId id="267" r:id="rId5"/>
    <p:sldId id="275" r:id="rId6"/>
    <p:sldId id="276" r:id="rId7"/>
    <p:sldId id="277" r:id="rId8"/>
    <p:sldId id="278" r:id="rId9"/>
    <p:sldId id="279" r:id="rId10"/>
    <p:sldId id="280" r:id="rId11"/>
    <p:sldId id="271" r:id="rId12"/>
    <p:sldId id="272" r:id="rId13"/>
    <p:sldId id="273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5" d="100"/>
          <a:sy n="85" d="100"/>
        </p:scale>
        <p:origin x="882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03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10/13/2019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How to Live Abundantly In The Hard Times of Life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57550"/>
            <a:ext cx="7543800" cy="5715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4000" b="1" dirty="0"/>
              <a:t>1 Kings 17:17-24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4"/>
            </a:pPr>
            <a:r>
              <a:rPr lang="en-US" sz="4000" dirty="0"/>
              <a:t>And the woman said to Elijah, Now by this I know that thou art a man of God, and that the word of the </a:t>
            </a:r>
            <a:r>
              <a:rPr lang="en-US" sz="4000" cap="small" dirty="0"/>
              <a:t>Lord</a:t>
            </a:r>
            <a:r>
              <a:rPr lang="en-US" sz="4000" dirty="0"/>
              <a:t> in thy mouth is truth.</a:t>
            </a:r>
          </a:p>
        </p:txBody>
      </p:sp>
    </p:spTree>
    <p:extLst>
      <p:ext uri="{BB962C8B-B14F-4D97-AF65-F5344CB8AC3E}">
        <p14:creationId xmlns:p14="http://schemas.microsoft.com/office/powerpoint/2010/main" val="437491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1435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r>
              <a:rPr lang="en-US" sz="4900" b="1" dirty="0"/>
              <a:t>Abundant Life in Everyday Life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3578352"/>
          </a:xfrm>
        </p:spPr>
        <p:txBody>
          <a:bodyPr>
            <a:noAutofit/>
          </a:bodyPr>
          <a:lstStyle/>
          <a:p>
            <a:pPr marL="514350" lvl="0" indent="-514350">
              <a:buFont typeface="Wingdings" pitchFamily="2" charset="2"/>
              <a:buChar char="ü"/>
            </a:pPr>
            <a:r>
              <a:rPr lang="en-US" sz="4000" b="1" dirty="0"/>
              <a:t>The Challenge of Prosperity</a:t>
            </a:r>
            <a:r>
              <a:rPr lang="en-US" sz="4000" dirty="0"/>
              <a:t>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4000" dirty="0"/>
              <a:t> </a:t>
            </a:r>
            <a:r>
              <a:rPr lang="en-US" sz="4000" b="1" dirty="0"/>
              <a:t>The Contrast of Circumstance</a:t>
            </a:r>
          </a:p>
          <a:p>
            <a:pPr marL="514350" lvl="0" indent="-514350">
              <a:buFont typeface="Wingdings" pitchFamily="2" charset="2"/>
              <a:buChar char="ü"/>
            </a:pPr>
            <a:r>
              <a:rPr lang="en-US" sz="4000" b="1" dirty="0"/>
              <a:t>The Probability of Problems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1950"/>
            <a:ext cx="8686800" cy="685800"/>
          </a:xfrm>
        </p:spPr>
        <p:txBody>
          <a:bodyPr>
            <a:normAutofit fontScale="90000"/>
          </a:bodyPr>
          <a:lstStyle/>
          <a:p>
            <a:pPr lvl="0" algn="ctr"/>
            <a:br>
              <a:rPr lang="en-US" b="1" dirty="0"/>
            </a:br>
            <a:br>
              <a:rPr lang="en-US" b="1" dirty="0"/>
            </a:br>
            <a:r>
              <a:rPr lang="en-US" sz="4900" b="1" dirty="0"/>
              <a:t>Abundant Life when Life Is Hard</a:t>
            </a:r>
            <a:br>
              <a:rPr lang="en-US" b="1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4400" b="1" dirty="0"/>
              <a:t>The Widows Reaction</a:t>
            </a:r>
          </a:p>
          <a:p>
            <a:pPr lvl="0">
              <a:buFont typeface="Wingdings" pitchFamily="2" charset="2"/>
              <a:buChar char="ü"/>
            </a:pPr>
            <a:r>
              <a:rPr lang="en-US" sz="4000" b="1" dirty="0"/>
              <a:t>An accusation of blame</a:t>
            </a:r>
          </a:p>
          <a:p>
            <a:pPr lvl="0">
              <a:buFont typeface="Wingdings" pitchFamily="2" charset="2"/>
              <a:buChar char="ü"/>
            </a:pPr>
            <a:r>
              <a:rPr lang="en-US" sz="4000" b="1" dirty="0"/>
              <a:t>A cry for help</a:t>
            </a:r>
          </a:p>
          <a:p>
            <a:pPr lvl="0">
              <a:buFont typeface="Wingdings" pitchFamily="2" charset="2"/>
              <a:buChar char="ü"/>
            </a:pPr>
            <a:r>
              <a:rPr lang="en-US" sz="4000" b="1" dirty="0"/>
              <a:t>Call God to remembrance</a:t>
            </a:r>
          </a:p>
          <a:p>
            <a:pPr lvl="0">
              <a:buFont typeface="Wingdings" pitchFamily="2" charset="2"/>
              <a:buChar char="ü"/>
            </a:pPr>
            <a:r>
              <a:rPr lang="en-US" sz="4000" b="1" dirty="0"/>
              <a:t>A feeling of guilt</a:t>
            </a:r>
          </a:p>
          <a:p>
            <a:pPr marL="514350" indent="-514350"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685800"/>
          </a:xfrm>
        </p:spPr>
        <p:txBody>
          <a:bodyPr>
            <a:normAutofit fontScale="90000"/>
          </a:bodyPr>
          <a:lstStyle/>
          <a:p>
            <a:pPr lvl="0" algn="ctr"/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90550"/>
            <a:ext cx="8229600" cy="37338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4400" b="1" dirty="0"/>
              <a:t>Elijah’s Reaction</a:t>
            </a:r>
          </a:p>
          <a:p>
            <a:pPr lvl="0">
              <a:buFont typeface="Wingdings" pitchFamily="2" charset="2"/>
              <a:buChar char="ü"/>
            </a:pPr>
            <a:r>
              <a:rPr lang="en-US" sz="4000" b="1" dirty="0"/>
              <a:t>Give me your son</a:t>
            </a:r>
          </a:p>
          <a:p>
            <a:pPr lvl="0">
              <a:buFont typeface="Wingdings" pitchFamily="2" charset="2"/>
              <a:buChar char="ü"/>
            </a:pPr>
            <a:r>
              <a:rPr lang="en-US" sz="4000" b="1" dirty="0"/>
              <a:t>Give him to God</a:t>
            </a:r>
          </a:p>
          <a:p>
            <a:pPr lvl="0">
              <a:buFont typeface="Wingdings" pitchFamily="2" charset="2"/>
              <a:buChar char="ü"/>
            </a:pPr>
            <a:r>
              <a:rPr lang="en-US" sz="4000" b="1" dirty="0"/>
              <a:t>Call God to remembrance</a:t>
            </a:r>
          </a:p>
          <a:p>
            <a:pPr lvl="0">
              <a:buFont typeface="Wingdings" pitchFamily="2" charset="2"/>
              <a:buChar char="ü"/>
            </a:pPr>
            <a:r>
              <a:rPr lang="en-US" sz="4000" b="1" dirty="0"/>
              <a:t>Pray “in God’s power”</a:t>
            </a:r>
          </a:p>
          <a:p>
            <a:pPr marL="514350" indent="-514350"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0550"/>
            <a:ext cx="8229600" cy="762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sz="5300" b="1" dirty="0">
                <a:latin typeface="+mn-lt"/>
              </a:rPr>
              <a:t>Introduction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8229600" cy="3425952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en-US" sz="4000" b="1" dirty="0"/>
              <a:t>The Setting</a:t>
            </a:r>
            <a:endParaRPr lang="en-US" sz="4000" dirty="0"/>
          </a:p>
          <a:p>
            <a:pPr lvl="0">
              <a:buFont typeface="Wingdings" pitchFamily="2" charset="2"/>
              <a:buChar char="ü"/>
            </a:pPr>
            <a:r>
              <a:rPr lang="en-US" sz="4000" b="1" dirty="0"/>
              <a:t>The Sadness</a:t>
            </a:r>
            <a:endParaRPr lang="en-US" sz="4000" dirty="0"/>
          </a:p>
          <a:p>
            <a:pPr lvl="0">
              <a:buFont typeface="Wingdings" pitchFamily="2" charset="2"/>
              <a:buChar char="ü"/>
            </a:pPr>
            <a:r>
              <a:rPr lang="en-US" sz="4000" b="1" dirty="0"/>
              <a:t>The Supernatural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AA56E-DFD3-4838-A840-8B21AA13F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>
            <a:normAutofit/>
          </a:bodyPr>
          <a:lstStyle/>
          <a:p>
            <a:r>
              <a:rPr lang="en-US" dirty="0"/>
              <a:t>I Kings 17:17-24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77166-FD03-4CDA-B766-FC9F6ECFD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14450"/>
            <a:ext cx="8610600" cy="3616452"/>
          </a:xfrm>
        </p:spPr>
        <p:txBody>
          <a:bodyPr>
            <a:normAutofit lnSpcReduction="10000"/>
          </a:bodyPr>
          <a:lstStyle/>
          <a:p>
            <a:pPr marL="852678" indent="-742950">
              <a:buFont typeface="+mj-lt"/>
              <a:buAutoNum type="arabicParenR" startAt="17"/>
            </a:pPr>
            <a:r>
              <a:rPr lang="en-US" sz="4000" dirty="0"/>
              <a:t>And it came to pass after these things, that the son of the woman, the mistress of the house, fell sick; and his sickness was so sore, that there was no breath left in him.</a:t>
            </a:r>
          </a:p>
        </p:txBody>
      </p:sp>
    </p:spTree>
    <p:extLst>
      <p:ext uri="{BB962C8B-B14F-4D97-AF65-F5344CB8AC3E}">
        <p14:creationId xmlns:p14="http://schemas.microsoft.com/office/powerpoint/2010/main" val="86829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rmAutofit/>
          </a:bodyPr>
          <a:lstStyle/>
          <a:p>
            <a:pPr marL="852678" indent="-742950" algn="just">
              <a:buFont typeface="+mj-lt"/>
              <a:buAutoNum type="arabicParenR" startAt="18"/>
            </a:pPr>
            <a:r>
              <a:rPr lang="en-US" sz="4000" b="1" dirty="0"/>
              <a:t>And she said unto Elijah, What have I to do with thee, O thou man of God? art thou come unto me to call my sin to remembrance, and to slay my son?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9"/>
            </a:pPr>
            <a:r>
              <a:rPr lang="en-US" sz="4000" dirty="0"/>
              <a:t>And he said unto her, Give me thy son. And he took him out of her bosom, and carried him up into a loft, where he abode, and laid him upon his own bed.</a:t>
            </a:r>
          </a:p>
        </p:txBody>
      </p:sp>
    </p:spTree>
    <p:extLst>
      <p:ext uri="{BB962C8B-B14F-4D97-AF65-F5344CB8AC3E}">
        <p14:creationId xmlns:p14="http://schemas.microsoft.com/office/powerpoint/2010/main" val="1271051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0"/>
            </a:pPr>
            <a:r>
              <a:rPr lang="en-US" sz="4000" dirty="0"/>
              <a:t>And he cried unto the </a:t>
            </a:r>
            <a:r>
              <a:rPr lang="en-US" sz="4000" cap="small" dirty="0"/>
              <a:t>Lord</a:t>
            </a:r>
            <a:r>
              <a:rPr lang="en-US" sz="4000" dirty="0"/>
              <a:t>, and said, O </a:t>
            </a:r>
            <a:r>
              <a:rPr lang="en-US" sz="4000" cap="small" dirty="0"/>
              <a:t>Lord</a:t>
            </a:r>
            <a:r>
              <a:rPr lang="en-US" sz="4000" dirty="0"/>
              <a:t> my God, hast thou also brought evil upon the widow with whom I sojourn, by slaying her son?</a:t>
            </a:r>
          </a:p>
        </p:txBody>
      </p:sp>
    </p:spTree>
    <p:extLst>
      <p:ext uri="{BB962C8B-B14F-4D97-AF65-F5344CB8AC3E}">
        <p14:creationId xmlns:p14="http://schemas.microsoft.com/office/powerpoint/2010/main" val="3903664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1"/>
            </a:pPr>
            <a:r>
              <a:rPr lang="en-US" sz="4000" dirty="0"/>
              <a:t>And he stretched himself upon the child three times, and cried unto the </a:t>
            </a:r>
            <a:r>
              <a:rPr lang="en-US" sz="4000" cap="small" dirty="0"/>
              <a:t>Lord</a:t>
            </a:r>
            <a:r>
              <a:rPr lang="en-US" sz="4000" dirty="0"/>
              <a:t>, and said, O </a:t>
            </a:r>
            <a:r>
              <a:rPr lang="en-US" sz="4000" cap="small" dirty="0"/>
              <a:t>Lord</a:t>
            </a:r>
            <a:r>
              <a:rPr lang="en-US" sz="4000" dirty="0"/>
              <a:t> my God, I pray thee, let this child's soul come into him again.</a:t>
            </a:r>
          </a:p>
        </p:txBody>
      </p:sp>
    </p:spTree>
    <p:extLst>
      <p:ext uri="{BB962C8B-B14F-4D97-AF65-F5344CB8AC3E}">
        <p14:creationId xmlns:p14="http://schemas.microsoft.com/office/powerpoint/2010/main" val="2553613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2"/>
            </a:pPr>
            <a:r>
              <a:rPr lang="en-US" sz="4000" dirty="0"/>
              <a:t>And the </a:t>
            </a:r>
            <a:r>
              <a:rPr lang="en-US" sz="4000" cap="small" dirty="0"/>
              <a:t>Lord</a:t>
            </a:r>
            <a:r>
              <a:rPr lang="en-US" sz="4000" dirty="0"/>
              <a:t> heard the voice of Elijah; and the soul of the child came into him again, and he revived.</a:t>
            </a:r>
          </a:p>
        </p:txBody>
      </p:sp>
    </p:spTree>
    <p:extLst>
      <p:ext uri="{BB962C8B-B14F-4D97-AF65-F5344CB8AC3E}">
        <p14:creationId xmlns:p14="http://schemas.microsoft.com/office/powerpoint/2010/main" val="3244244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3"/>
            </a:pPr>
            <a:r>
              <a:rPr lang="en-US" sz="4000" dirty="0"/>
              <a:t>And Elijah took the child, and brought him down out of the chamber into the house, and delivered him unto his mother: and Elijah said, See, thy son </a:t>
            </a:r>
            <a:r>
              <a:rPr lang="en-US" sz="4000" dirty="0" err="1"/>
              <a:t>liveth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4624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727</TotalTime>
  <Words>278</Words>
  <Application>Microsoft Office PowerPoint</Application>
  <PresentationFormat>On-screen Show (16:9)</PresentationFormat>
  <Paragraphs>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Georgia</vt:lpstr>
      <vt:lpstr>Trebuchet MS</vt:lpstr>
      <vt:lpstr>Wingdings</vt:lpstr>
      <vt:lpstr>Wingdings 2</vt:lpstr>
      <vt:lpstr>Urban</vt:lpstr>
      <vt:lpstr>How to Live Abundantly In The Hard Times of Life</vt:lpstr>
      <vt:lpstr> Introduction </vt:lpstr>
      <vt:lpstr>I Kings 17:17-24 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Abundant Life in Everyday Life  </vt:lpstr>
      <vt:lpstr>  Abundant Life when Life Is Hard  </vt:lpstr>
      <vt:lpstr>   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Joel Young</cp:lastModifiedBy>
  <cp:revision>98</cp:revision>
  <dcterms:created xsi:type="dcterms:W3CDTF">2010-10-31T05:03:18Z</dcterms:created>
  <dcterms:modified xsi:type="dcterms:W3CDTF">2019-10-13T15:12:36Z</dcterms:modified>
</cp:coreProperties>
</file>