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38" autoAdjust="0"/>
  </p:normalViewPr>
  <p:slideViewPr>
    <p:cSldViewPr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America’s Wake-Up Call!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II Chronicles 7:12-14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5448"/>
            <a:ext cx="8991600" cy="106375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 </a:t>
            </a:r>
            <a:r>
              <a:rPr lang="en-US" sz="4400" dirty="0"/>
              <a:t>Principles to Ponder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11353800" cy="48005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/>
              <a:t>God Is Love  I John 4:8</a:t>
            </a:r>
          </a:p>
          <a:p>
            <a:pPr marL="118872" lvl="0" indent="0">
              <a:buNone/>
            </a:pPr>
            <a:endParaRPr lang="en-US" sz="2400" b="1" dirty="0"/>
          </a:p>
          <a:p>
            <a:pPr lvl="0">
              <a:buFont typeface="Wingdings" pitchFamily="2" charset="2"/>
              <a:buChar char="q"/>
            </a:pPr>
            <a:r>
              <a:rPr lang="en-US" sz="4400" b="1" dirty="0"/>
              <a:t>God Is a God of Wrath romans 1:18-19</a:t>
            </a:r>
            <a:r>
              <a:rPr lang="en-US" sz="3600" b="1" dirty="0"/>
              <a:t>	</a:t>
            </a:r>
          </a:p>
          <a:p>
            <a:pPr marL="118872" lvl="0" indent="0">
              <a:buNone/>
            </a:pPr>
            <a:endParaRPr lang="en-US" sz="3600" b="1" dirty="0"/>
          </a:p>
          <a:p>
            <a:pPr>
              <a:buFont typeface="Wingdings" pitchFamily="2" charset="2"/>
              <a:buChar char="q"/>
            </a:pPr>
            <a:r>
              <a:rPr lang="en-US" sz="4400" b="1" dirty="0"/>
              <a:t>God Is Patient II Peter 3:9</a:t>
            </a:r>
          </a:p>
          <a:p>
            <a:pPr>
              <a:buFont typeface="Wingdings" pitchFamily="2" charset="2"/>
              <a:buChar char="q"/>
            </a:pPr>
            <a:endParaRPr lang="en-US" sz="4400" b="1" dirty="0"/>
          </a:p>
          <a:p>
            <a:pPr>
              <a:buFont typeface="Wingdings" pitchFamily="2" charset="2"/>
              <a:buChar char="q"/>
            </a:pPr>
            <a:r>
              <a:rPr lang="en-US" sz="4400" b="1" dirty="0"/>
              <a:t>God’s Patience Does Not Continue Forever</a:t>
            </a:r>
          </a:p>
          <a:p>
            <a:pPr lvl="0">
              <a:buNone/>
            </a:pPr>
            <a:r>
              <a:rPr lang="en-US" sz="3600" b="1" dirty="0"/>
              <a:t>	  </a:t>
            </a:r>
            <a:r>
              <a:rPr lang="en-US" sz="4400" b="1" dirty="0"/>
              <a:t>Romans 1:21-24</a:t>
            </a:r>
          </a:p>
          <a:p>
            <a:pPr lvl="0"/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911352"/>
          </a:xfrm>
        </p:spPr>
        <p:txBody>
          <a:bodyPr/>
          <a:lstStyle/>
          <a:p>
            <a:r>
              <a:rPr lang="en-US" dirty="0"/>
              <a:t>America Needs A Wakeup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1277600" cy="464820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The Breakdown of the Family</a:t>
            </a:r>
          </a:p>
          <a:p>
            <a:pPr marL="118872" indent="0">
              <a:buNone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We Have Redefined Family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We Have Innocent Blood on Our Hands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America Needs God’s Intervention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We Need to Turn Back to God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God Gives the Answer</a:t>
            </a:r>
          </a:p>
        </p:txBody>
      </p:sp>
    </p:spTree>
    <p:extLst>
      <p:ext uri="{BB962C8B-B14F-4D97-AF65-F5344CB8AC3E}">
        <p14:creationId xmlns:p14="http://schemas.microsoft.com/office/powerpoint/2010/main" val="299256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TEXT II Chronicles 7:12-14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1277600" cy="5029200"/>
          </a:xfrm>
        </p:spPr>
        <p:txBody>
          <a:bodyPr>
            <a:normAutofit/>
          </a:bodyPr>
          <a:lstStyle/>
          <a:p>
            <a:pPr marL="861822" indent="-742950">
              <a:buFont typeface="+mj-lt"/>
              <a:buAutoNum type="arabicParenR" startAt="12"/>
            </a:pPr>
            <a:r>
              <a:rPr lang="en-US" sz="4400" dirty="0"/>
              <a:t>And the Lord appeared to Solomon by night, and said unto him, I have heard thy prayer, and have chosen this place to myself for an house of sacrifice.</a:t>
            </a:r>
          </a:p>
          <a:p>
            <a:pPr marL="861822" indent="-742950">
              <a:buFont typeface="+mj-lt"/>
              <a:buAutoNum type="arabicParenR" startAt="12"/>
            </a:pPr>
            <a:r>
              <a:rPr lang="en-US" sz="4400" dirty="0"/>
              <a:t>If I shut up heaven that there be no rain, or if I command the locusts to devour the land, or if I send pestilence among my people;</a:t>
            </a:r>
          </a:p>
        </p:txBody>
      </p:sp>
    </p:spTree>
    <p:extLst>
      <p:ext uri="{BB962C8B-B14F-4D97-AF65-F5344CB8AC3E}">
        <p14:creationId xmlns:p14="http://schemas.microsoft.com/office/powerpoint/2010/main" val="391499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TEXT II Chronicles 7:12-14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1277600" cy="5029200"/>
          </a:xfrm>
        </p:spPr>
        <p:txBody>
          <a:bodyPr>
            <a:normAutofit/>
          </a:bodyPr>
          <a:lstStyle/>
          <a:p>
            <a:pPr marL="861822" indent="-742950">
              <a:buFont typeface="+mj-lt"/>
              <a:buAutoNum type="arabicParenR" startAt="14"/>
            </a:pPr>
            <a:r>
              <a:rPr lang="en-US" sz="4400" dirty="0"/>
              <a:t>If my people, which are called by my name, shall humble themselves, and pray, and seek my face, and turn from their wicked ways; then will I hear from heaven, and will forgive their sin, and will heal their land.</a:t>
            </a:r>
          </a:p>
        </p:txBody>
      </p:sp>
    </p:spTree>
    <p:extLst>
      <p:ext uri="{BB962C8B-B14F-4D97-AF65-F5344CB8AC3E}">
        <p14:creationId xmlns:p14="http://schemas.microsoft.com/office/powerpoint/2010/main" val="2597126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493</TotalTime>
  <Words>200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America’s Wake-Up Call!</vt:lpstr>
      <vt:lpstr> Principles to Ponder</vt:lpstr>
      <vt:lpstr>America Needs A Wakeup Call</vt:lpstr>
      <vt:lpstr>TEXT II Chronicles 7:12-14</vt:lpstr>
      <vt:lpstr>TEXT II Chronicles 7:12-14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71</cp:revision>
  <dcterms:created xsi:type="dcterms:W3CDTF">2011-08-21T02:12:59Z</dcterms:created>
  <dcterms:modified xsi:type="dcterms:W3CDTF">2020-03-22T15:39:37Z</dcterms:modified>
</cp:coreProperties>
</file>