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70" r:id="rId3"/>
    <p:sldId id="271" r:id="rId4"/>
    <p:sldId id="272" r:id="rId5"/>
    <p:sldId id="27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38" autoAdjust="0"/>
  </p:normalViewPr>
  <p:slideViewPr>
    <p:cSldViewPr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79F57-80DF-4C64-8297-107575915330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0E058-72AA-4F56-AEDA-8677A65929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0E058-72AA-4F56-AEDA-8677A659290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196F3B66-2262-4AAD-8E23-7ABA1B44FB6A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96F3B66-2262-4AAD-8E23-7ABA1B44FB6A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America’s Wake-Up Call!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II Chronicles 7:12-14</a:t>
            </a: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55448"/>
            <a:ext cx="8991600" cy="1063752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 </a:t>
            </a:r>
            <a:r>
              <a:rPr lang="en-US" sz="4400" dirty="0"/>
              <a:t>Principles to Ponder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11353800" cy="4800599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4400" b="1" dirty="0"/>
              <a:t>God Is Love  I John 4:8</a:t>
            </a:r>
          </a:p>
          <a:p>
            <a:pPr marL="118872" lvl="0" indent="0">
              <a:buNone/>
            </a:pPr>
            <a:endParaRPr lang="en-US" sz="2400" b="1" dirty="0"/>
          </a:p>
          <a:p>
            <a:pPr lvl="0">
              <a:buFont typeface="Wingdings" pitchFamily="2" charset="2"/>
              <a:buChar char="q"/>
            </a:pPr>
            <a:r>
              <a:rPr lang="en-US" sz="4400" b="1" dirty="0"/>
              <a:t>God Is a God of Wrath romans 1:18-19</a:t>
            </a:r>
            <a:r>
              <a:rPr lang="en-US" sz="3600" b="1" dirty="0"/>
              <a:t>	</a:t>
            </a:r>
          </a:p>
          <a:p>
            <a:pPr marL="118872" lvl="0" indent="0">
              <a:buNone/>
            </a:pPr>
            <a:endParaRPr lang="en-US" sz="3600" b="1" dirty="0"/>
          </a:p>
          <a:p>
            <a:pPr>
              <a:buFont typeface="Wingdings" pitchFamily="2" charset="2"/>
              <a:buChar char="q"/>
            </a:pPr>
            <a:r>
              <a:rPr lang="en-US" sz="4400" b="1" dirty="0"/>
              <a:t>God Is Patient II Peter 3:9</a:t>
            </a:r>
          </a:p>
          <a:p>
            <a:pPr>
              <a:buFont typeface="Wingdings" pitchFamily="2" charset="2"/>
              <a:buChar char="q"/>
            </a:pPr>
            <a:endParaRPr lang="en-US" sz="4400" b="1" dirty="0"/>
          </a:p>
          <a:p>
            <a:pPr>
              <a:buFont typeface="Wingdings" pitchFamily="2" charset="2"/>
              <a:buChar char="q"/>
            </a:pPr>
            <a:r>
              <a:rPr lang="en-US" sz="4400" b="1" dirty="0"/>
              <a:t>God’s Patience Does Not Continue Forever</a:t>
            </a:r>
          </a:p>
          <a:p>
            <a:pPr lvl="0">
              <a:buNone/>
            </a:pPr>
            <a:r>
              <a:rPr lang="en-US" sz="3600" b="1" dirty="0"/>
              <a:t>	  </a:t>
            </a:r>
            <a:r>
              <a:rPr lang="en-US" sz="4400" b="1" dirty="0"/>
              <a:t>Romans 1:21-24</a:t>
            </a:r>
          </a:p>
          <a:p>
            <a:pPr lvl="0"/>
            <a:endParaRPr lang="en-US" sz="3600" b="1" dirty="0"/>
          </a:p>
          <a:p>
            <a:pPr lvl="0">
              <a:buNone/>
            </a:pPr>
            <a:endParaRPr lang="en-US" sz="3600" b="1" dirty="0"/>
          </a:p>
          <a:p>
            <a:pPr lvl="0">
              <a:buNone/>
            </a:pPr>
            <a:endParaRPr lang="en-US" sz="3600" b="1" dirty="0"/>
          </a:p>
          <a:p>
            <a:pPr lvl="0">
              <a:buNone/>
            </a:pPr>
            <a:endParaRPr lang="en-US" sz="3600" b="1" dirty="0"/>
          </a:p>
          <a:p>
            <a:pPr lvl="0">
              <a:buNone/>
            </a:pPr>
            <a:endParaRPr lang="en-US" sz="3600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D4D4-3721-46E5-85E7-93C58256C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911352"/>
          </a:xfrm>
        </p:spPr>
        <p:txBody>
          <a:bodyPr/>
          <a:lstStyle/>
          <a:p>
            <a:r>
              <a:rPr lang="en-US" dirty="0"/>
              <a:t>America Needs A Wakeup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4267C-D9D2-44B5-AC31-647971AB5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52600"/>
            <a:ext cx="11277600" cy="464820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The Breakdown of the Family</a:t>
            </a:r>
          </a:p>
          <a:p>
            <a:pPr marL="118872" indent="0">
              <a:buNone/>
            </a:pPr>
            <a:endParaRPr lang="en-US" sz="10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We Have Redefined Family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0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We Have Innocent Blood on Our Hands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0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America Needs God’s Intervention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0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We Need to Turn Back to God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0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God Gives the Answer</a:t>
            </a:r>
          </a:p>
        </p:txBody>
      </p:sp>
    </p:spTree>
    <p:extLst>
      <p:ext uri="{BB962C8B-B14F-4D97-AF65-F5344CB8AC3E}">
        <p14:creationId xmlns:p14="http://schemas.microsoft.com/office/powerpoint/2010/main" val="2992568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3FFCD-9D9C-4BB6-9F0B-77753009D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TEXT II Chronicles 7:12-14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11277600" cy="5029200"/>
          </a:xfrm>
        </p:spPr>
        <p:txBody>
          <a:bodyPr>
            <a:normAutofit/>
          </a:bodyPr>
          <a:lstStyle/>
          <a:p>
            <a:pPr marL="861822" indent="-742950">
              <a:buFont typeface="+mj-lt"/>
              <a:buAutoNum type="arabicParenR" startAt="12"/>
            </a:pPr>
            <a:r>
              <a:rPr lang="en-US" sz="4400" dirty="0"/>
              <a:t>And the Lord appeared to Solomon by night, and said unto him, I have heard thy prayer, and have chosen this place to myself for an house of sacrifice.</a:t>
            </a:r>
          </a:p>
          <a:p>
            <a:pPr marL="861822" indent="-742950">
              <a:buFont typeface="+mj-lt"/>
              <a:buAutoNum type="arabicParenR" startAt="12"/>
            </a:pPr>
            <a:r>
              <a:rPr lang="en-US" sz="4400" dirty="0"/>
              <a:t>If I shut up heaven that there be no rain, or if I command the locusts to devour the land, or if I send pestilence among my people;</a:t>
            </a:r>
          </a:p>
        </p:txBody>
      </p:sp>
    </p:spTree>
    <p:extLst>
      <p:ext uri="{BB962C8B-B14F-4D97-AF65-F5344CB8AC3E}">
        <p14:creationId xmlns:p14="http://schemas.microsoft.com/office/powerpoint/2010/main" val="3914990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3FFCD-9D9C-4BB6-9F0B-77753009D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TEXT II Chronicles 7:12-14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11277600" cy="5029200"/>
          </a:xfrm>
        </p:spPr>
        <p:txBody>
          <a:bodyPr>
            <a:normAutofit/>
          </a:bodyPr>
          <a:lstStyle/>
          <a:p>
            <a:pPr marL="861822" indent="-742950">
              <a:buFont typeface="+mj-lt"/>
              <a:buAutoNum type="arabicParenR" startAt="14"/>
            </a:pPr>
            <a:r>
              <a:rPr lang="en-US" sz="4400" dirty="0"/>
              <a:t>If my people, which are called by my name, shall humble themselves, and pray, and seek my face, and turn from their wicked ways; then will I hear from heaven, and will forgive their sin, and will heal their land.</a:t>
            </a:r>
          </a:p>
        </p:txBody>
      </p:sp>
    </p:spTree>
    <p:extLst>
      <p:ext uri="{BB962C8B-B14F-4D97-AF65-F5344CB8AC3E}">
        <p14:creationId xmlns:p14="http://schemas.microsoft.com/office/powerpoint/2010/main" val="25971264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493</TotalTime>
  <Words>200</Words>
  <Application>Microsoft Office PowerPoint</Application>
  <PresentationFormat>Widescreen</PresentationFormat>
  <Paragraphs>33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America’s Wake-Up Call!</vt:lpstr>
      <vt:lpstr> Principles to Ponder</vt:lpstr>
      <vt:lpstr>America Needs A Wakeup Call</vt:lpstr>
      <vt:lpstr>TEXT II Chronicles 7:12-14</vt:lpstr>
      <vt:lpstr>TEXT II Chronicles 7:12-14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Abudnant Life, It’s Contagious</dc:title>
  <dc:creator>SBC</dc:creator>
  <cp:lastModifiedBy>Summers Baptist Church</cp:lastModifiedBy>
  <cp:revision>71</cp:revision>
  <dcterms:created xsi:type="dcterms:W3CDTF">2011-08-21T02:12:59Z</dcterms:created>
  <dcterms:modified xsi:type="dcterms:W3CDTF">2020-03-22T15:39:37Z</dcterms:modified>
</cp:coreProperties>
</file>