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6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4"/>
  </p:normalViewPr>
  <p:slideViewPr>
    <p:cSldViewPr>
      <p:cViewPr varScale="1">
        <p:scale>
          <a:sx n="98" d="100"/>
          <a:sy n="98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38C18F-0BBE-9440-AF86-31270672C831}"/>
              </a:ext>
            </a:extLst>
          </p:cNvPr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C578A2-67B5-6E42-B7BF-7313C1725A1F}"/>
              </a:ext>
            </a:extLst>
          </p:cNvPr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FC403C-8EF4-AA46-949B-E2A30431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9AB7-0EF3-A648-9433-90D2C766041F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5D87BEA-51E6-CD45-8A0B-C4FABBD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664AEF-91F8-264D-BC0B-B4763C6C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E6892F-D1FC-0446-87BA-4BECC868E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77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35DE-F438-4B43-AABE-E65AF0AD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CE4C0-E79E-A44B-BB50-0B9F8051E85E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518E4-FF37-F44C-B0CC-A642DE04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C717-BD16-474F-8020-63F12BD4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AE400-2B41-044B-A48D-4ABA73F91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F3F7ED-95DF-4F41-A7EA-58F019426439}"/>
              </a:ext>
            </a:extLst>
          </p:cNvPr>
          <p:cNvSpPr/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22759A-E2A6-3940-AA24-C3D5C7976BC6}"/>
              </a:ext>
            </a:extLst>
          </p:cNvPr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9A008F7-47BF-D143-AA58-7DA23CC1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33AF-3FC2-BD43-81DA-4A1EA9550E4E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167C1FC-B346-9543-9908-664CB5F1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2C31749-AD57-1C4D-B4CA-D7D6C2AA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33DB6-C82B-374B-B909-908FD4651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48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BD8DF-4C8D-9A4F-8D56-C7611588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8B5B5-0AB2-4842-9C80-6A8625445310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08213-4387-9D4D-A143-CE79C0EF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7E02E-F601-D44E-BF4A-591A399F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F843C-9CA6-B543-B0E2-FD8079599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11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8DDA63-ED6A-9E4A-95F3-86D370183816}"/>
              </a:ext>
            </a:extLst>
          </p:cNvPr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06EBFA-CA17-8145-99D9-AD8769FC16C9}"/>
              </a:ext>
            </a:extLst>
          </p:cNvPr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1221F0F-C5B5-AB47-8849-2A54C27C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E9FD-ACB0-0B4B-9503-3C69D15D9759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2AEADF3-E830-F141-9D3C-55C58142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3C0045-D535-A84A-8747-1E17E6AE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BA009A-80EA-0E4C-A568-943225979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836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3F6BC5-20CE-F74B-8447-1249DD82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A332-CD56-844A-B849-C07178D7D81B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AFCF10-A91D-0F4D-8F68-4167C133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318E9C-D7AC-E84B-B644-2E5F38A7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2F25E-011E-CE4F-888C-31E6A032D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90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B7B269-9ED7-E045-A9D6-D6165760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6815-2885-154A-909D-47B8FE1EBB2A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734896-091F-7241-8482-85038400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8A37A9-8B8E-2249-9C1F-7FB049F5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E08D7-6C88-F248-8203-784347E6A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31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382A6E-F2EA-EA4A-A90C-80AD5F23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8A4D-741E-D240-8E37-B12B234D71FE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3F91EB-1D87-BD42-A4B0-9123D5B5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A38ECA-6980-884A-AB19-E5DA4C04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50A50-107A-6549-BFE8-9B618877FE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67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1E5D0-D737-784E-BE2F-4EDE8D38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3B1F-20E9-8644-BBCF-852FE3C208C6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3A420-A7EB-D84F-B63E-092826FB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1B006-9C35-AD49-BB1C-D18D12F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B7D66-C53B-5643-B873-35231558F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7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92EB87-CF6F-D242-BE37-C267E65B077A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2990A1-5E9B-7744-B2B6-4F50DD42763D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59DA2D2-8A20-944B-B662-8AA7EEC24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16008-BC29-AD44-97A8-A6CB0C36386C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A7513ED-3013-1841-BE1C-EF0B8C34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5038743-585D-5743-B280-836E1CD9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AB77C-811A-4149-AD95-D87633C2B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32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A4751E-8F95-9249-96D1-B67F6403CCBD}"/>
              </a:ext>
            </a:extLst>
          </p:cNvPr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82EE8-34C7-404E-B65D-8032F42DFE76}"/>
              </a:ext>
            </a:extLst>
          </p:cNvPr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633FBF3-C4CF-A74B-B936-278EA5E4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5F2FC-78BF-FE42-B808-6023E56D2F69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23F524-24E8-2849-BA7E-3226CDE1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B84BFD8-A072-7748-BC63-8E023BFB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/>
            </a:lvl1pPr>
          </a:lstStyle>
          <a:p>
            <a:fld id="{415D1C34-A787-A14A-AE3A-B1B3D0228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77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A1332F-B871-F048-BEF0-95631C9EB350}"/>
              </a:ext>
            </a:extLst>
          </p:cNvPr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95E8D6-9D92-BC47-9A8C-4B1887C14056}"/>
              </a:ext>
            </a:extLst>
          </p:cNvPr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E67D0-1FD5-FF4C-B04E-9D4533B44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561C31C0-5BCC-BC4E-A170-A9560095D8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61657-5469-A54D-BAB7-696A9EE07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F12D94-FF10-7E43-9BAD-8780E12DE650}" type="datetimeFigureOut">
              <a:rPr lang="en-US"/>
              <a:pPr>
                <a:defRPr/>
              </a:pPr>
              <a:t>6/15/19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D730E-20A0-5846-890E-5B0F09D75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984B5-FD6B-6A48-BCDC-E1BD0DB49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B788223F-4B97-1F4B-95B5-0208342D69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8" r:id="rId2"/>
    <p:sldLayoutId id="2147483764" r:id="rId3"/>
    <p:sldLayoutId id="2147483759" r:id="rId4"/>
    <p:sldLayoutId id="2147483760" r:id="rId5"/>
    <p:sldLayoutId id="2147483761" r:id="rId6"/>
    <p:sldLayoutId id="2147483765" r:id="rId7"/>
    <p:sldLayoutId id="2147483766" r:id="rId8"/>
    <p:sldLayoutId id="2147483767" r:id="rId9"/>
    <p:sldLayoutId id="2147483762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2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05BC-D781-C442-9213-D104DC4C3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6000" dirty="0"/>
              <a:t>The Sad Story of a </a:t>
            </a:r>
            <a:br>
              <a:rPr lang="en-US" sz="6000" dirty="0"/>
            </a:br>
            <a:r>
              <a:rPr lang="en-US" sz="6000" dirty="0"/>
              <a:t>Bad Dad 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65C7159F-20F2-7E41-9CED-25A1D6BCA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1828800"/>
            <a:ext cx="8077200" cy="1500188"/>
          </a:xfrm>
        </p:spPr>
        <p:txBody>
          <a:bodyPr/>
          <a:lstStyle/>
          <a:p>
            <a:pPr eaLnBrk="1" hangingPunct="1"/>
            <a:endParaRPr lang="en-US" altLang="en-US" sz="5400" dirty="0"/>
          </a:p>
          <a:p>
            <a:pPr algn="ctr"/>
            <a:r>
              <a:rPr lang="en-US" altLang="en-US" sz="5400" b="1" dirty="0"/>
              <a:t>1 Samuel 2:13-26</a:t>
            </a:r>
            <a:endParaRPr lang="en-US" alt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25"/>
            </a:pPr>
            <a:r>
              <a:rPr lang="en-US" altLang="en-US" sz="4400" b="1" dirty="0"/>
              <a:t>If one man sin against another, the judge shall judge him: but if a man sin against the Lord, who shall intreat for him? Notwithstanding they hearkened not unto the voice of their father, because the Lord would slay them.</a:t>
            </a:r>
          </a:p>
        </p:txBody>
      </p:sp>
    </p:spTree>
    <p:extLst>
      <p:ext uri="{BB962C8B-B14F-4D97-AF65-F5344CB8AC3E}">
        <p14:creationId xmlns:p14="http://schemas.microsoft.com/office/powerpoint/2010/main" val="212130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26"/>
            </a:pPr>
            <a:r>
              <a:rPr lang="en-US" altLang="en-US" sz="4400" b="1" dirty="0"/>
              <a:t>And the child Samuel grew on, and was in </a:t>
            </a:r>
            <a:r>
              <a:rPr lang="en-US" altLang="en-US" sz="4400" b="1" dirty="0" err="1"/>
              <a:t>favour</a:t>
            </a:r>
            <a:r>
              <a:rPr lang="en-US" altLang="en-US" sz="4400" b="1" dirty="0"/>
              <a:t> both with the Lord, and also with men.</a:t>
            </a:r>
          </a:p>
        </p:txBody>
      </p:sp>
    </p:spTree>
    <p:extLst>
      <p:ext uri="{BB962C8B-B14F-4D97-AF65-F5344CB8AC3E}">
        <p14:creationId xmlns:p14="http://schemas.microsoft.com/office/powerpoint/2010/main" val="246231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961E2D-7142-D344-B793-438D8740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Important Principles</a:t>
            </a:r>
          </a:p>
        </p:txBody>
      </p:sp>
      <p:sp>
        <p:nvSpPr>
          <p:cNvPr id="10243" name="Content Placeholder 1">
            <a:extLst>
              <a:ext uri="{FF2B5EF4-FFF2-40B4-BE49-F238E27FC236}">
                <a16:creationId xmlns:a16="http://schemas.microsoft.com/office/drawing/2014/main" id="{5DBB80F9-94D5-0F49-8449-0476AC30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06200" cy="5029200"/>
          </a:xfrm>
        </p:spPr>
        <p:txBody>
          <a:bodyPr/>
          <a:lstStyle/>
          <a:p>
            <a:r>
              <a:rPr lang="en-US" altLang="en-US" sz="4400" b="1" dirty="0"/>
              <a:t>Eli Was a Good Priest, Not a Good Dad</a:t>
            </a:r>
            <a:endParaRPr lang="en-US" altLang="en-US" sz="4400" dirty="0"/>
          </a:p>
          <a:p>
            <a:r>
              <a:rPr lang="en-US" altLang="en-US" sz="4400" b="1" dirty="0"/>
              <a:t>Eli Lost the Respect of His Sons</a:t>
            </a:r>
            <a:endParaRPr lang="en-US" altLang="en-US" sz="4400" dirty="0"/>
          </a:p>
          <a:p>
            <a:r>
              <a:rPr lang="en-US" altLang="en-US" sz="4400" b="1" dirty="0"/>
              <a:t>Eli Failed to Discipline His Sons</a:t>
            </a:r>
          </a:p>
          <a:p>
            <a:r>
              <a:rPr lang="en-US" altLang="en-US" sz="4400" b="1" dirty="0"/>
              <a:t>Eli Put His Children Before God</a:t>
            </a:r>
          </a:p>
          <a:p>
            <a:r>
              <a:rPr lang="en-US" altLang="en-US" sz="4400" b="1" dirty="0"/>
              <a:t>Eli Didn’t Lead His Children to God </a:t>
            </a:r>
            <a:endParaRPr lang="en-US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51A6-1FD7-5C45-9FA3-0AE576A76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/>
              <a:t>1 Samuel 2:13-26</a:t>
            </a: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(KJV)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13"/>
            </a:pPr>
            <a:r>
              <a:rPr lang="en-US" altLang="en-US" sz="4400" b="1" dirty="0"/>
              <a:t>And the priest's custom with the people was, that, when any man offered sacrifice, the priest's servant came, while the flesh was in seething, with a </a:t>
            </a:r>
            <a:r>
              <a:rPr lang="en-US" altLang="en-US" sz="4400" b="1" dirty="0" err="1"/>
              <a:t>fleshhook</a:t>
            </a:r>
            <a:r>
              <a:rPr lang="en-US" altLang="en-US" sz="4400" b="1" dirty="0"/>
              <a:t> of three teeth in his hand;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14"/>
            </a:pPr>
            <a:r>
              <a:rPr lang="en-US" altLang="en-US" sz="4400" b="1" dirty="0"/>
              <a:t>And he struck it into the pan, or kettle, or caldron, or pot; all that the </a:t>
            </a:r>
            <a:r>
              <a:rPr lang="en-US" altLang="en-US" sz="4400" b="1" dirty="0" err="1"/>
              <a:t>fleshhook</a:t>
            </a:r>
            <a:r>
              <a:rPr lang="en-US" altLang="en-US" sz="4400" b="1" dirty="0"/>
              <a:t> brought up the priest took for himself. So they did in Shiloh unto all the Israelites that came thither.</a:t>
            </a:r>
          </a:p>
          <a:p>
            <a:pPr marL="117475" indent="0" eaLnBrk="1" hangingPunct="1">
              <a:buSzPct val="100000"/>
              <a:buNone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7964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15"/>
            </a:pPr>
            <a:r>
              <a:rPr lang="en-US" altLang="en-US" sz="4400" b="1" dirty="0"/>
              <a:t>Also before they burnt the fat, the priest's servant came, and said to the man that sacrificed, Give flesh to roast for the priest; for he will not have sodden flesh of thee, but raw.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15"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933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16"/>
            </a:pPr>
            <a:r>
              <a:rPr lang="en-US" altLang="en-US" sz="4400" b="1" dirty="0"/>
              <a:t>And if any man said unto him, Let them not fail to burn the fat presently, and then take as much as thy soul </a:t>
            </a:r>
            <a:r>
              <a:rPr lang="en-US" altLang="en-US" sz="4400" b="1" dirty="0" err="1"/>
              <a:t>desireth</a:t>
            </a:r>
            <a:r>
              <a:rPr lang="en-US" altLang="en-US" sz="4400" b="1" dirty="0"/>
              <a:t>; then he would answer him, Nay; but thou shalt give it me now: and if not, I will take it by force.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16"/>
            </a:pPr>
            <a:r>
              <a:rPr lang="en-US" altLang="en-US" sz="4400" b="1" dirty="0"/>
              <a:t>Wherefore the sin of the young men was very great before the Lord: for men abhorred the offering of the Lord.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16"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0532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18"/>
            </a:pPr>
            <a:r>
              <a:rPr lang="en-US" altLang="en-US" sz="4400" b="1" dirty="0"/>
              <a:t>But Samuel ministered before the Lord, being a child, girded with a linen ephod.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18"/>
            </a:pPr>
            <a:r>
              <a:rPr lang="en-US" altLang="en-US" sz="4400" b="1" dirty="0"/>
              <a:t>Moreover his mother made him a little coat, and brought it to him from year to year, when she came up with her husband to offer the yearly sacrifice.</a:t>
            </a:r>
          </a:p>
        </p:txBody>
      </p:sp>
    </p:spTree>
    <p:extLst>
      <p:ext uri="{BB962C8B-B14F-4D97-AF65-F5344CB8AC3E}">
        <p14:creationId xmlns:p14="http://schemas.microsoft.com/office/powerpoint/2010/main" val="279701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20"/>
            </a:pPr>
            <a:r>
              <a:rPr lang="en-US" altLang="en-US" sz="4400" b="1" dirty="0"/>
              <a:t>And Eli blessed </a:t>
            </a:r>
            <a:r>
              <a:rPr lang="en-US" altLang="en-US" sz="4400" b="1" dirty="0" err="1"/>
              <a:t>Elkanah</a:t>
            </a:r>
            <a:r>
              <a:rPr lang="en-US" altLang="en-US" sz="4400" b="1" dirty="0"/>
              <a:t> and his wife, and said, The Lord give thee seed of this woman for the loan which is lent to the Lord. And they went unto their own home.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20"/>
            </a:pPr>
            <a:r>
              <a:rPr lang="en-US" altLang="en-US" sz="4400" b="1" dirty="0"/>
              <a:t>And the Lord visited Hannah, so that she conceived, and bare three sons and two daughters. And the child Samuel grew before the Lord.</a:t>
            </a:r>
          </a:p>
        </p:txBody>
      </p:sp>
    </p:spTree>
    <p:extLst>
      <p:ext uri="{BB962C8B-B14F-4D97-AF65-F5344CB8AC3E}">
        <p14:creationId xmlns:p14="http://schemas.microsoft.com/office/powerpoint/2010/main" val="103748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22"/>
            </a:pPr>
            <a:r>
              <a:rPr lang="en-US" altLang="en-US" sz="4400" b="1" dirty="0"/>
              <a:t>Now Eli was very old, and heard all that his sons did unto all Israel; and how they lay with the women that assembled at the door of the tabernacle of the congregation.</a:t>
            </a:r>
          </a:p>
          <a:p>
            <a:pPr marL="860425" indent="-742950" eaLnBrk="1" hangingPunct="1">
              <a:buSzPct val="100000"/>
              <a:buFont typeface="+mj-lt"/>
              <a:buAutoNum type="arabicParenR" startAt="22"/>
            </a:pPr>
            <a:r>
              <a:rPr lang="en-US" altLang="en-US" sz="4400" b="1" dirty="0"/>
              <a:t>And he said unto them, Why do ye such things? for I hear of your evil dealings by all this people.</a:t>
            </a:r>
          </a:p>
        </p:txBody>
      </p:sp>
    </p:spTree>
    <p:extLst>
      <p:ext uri="{BB962C8B-B14F-4D97-AF65-F5344CB8AC3E}">
        <p14:creationId xmlns:p14="http://schemas.microsoft.com/office/powerpoint/2010/main" val="35838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9C9E24-6DF1-B640-AD60-76271105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105400"/>
          </a:xfrm>
        </p:spPr>
        <p:txBody>
          <a:bodyPr/>
          <a:lstStyle/>
          <a:p>
            <a:pPr marL="860425" indent="-742950" eaLnBrk="1" hangingPunct="1">
              <a:buSzPct val="100000"/>
              <a:buFont typeface="+mj-lt"/>
              <a:buAutoNum type="arabicParenR" startAt="24"/>
            </a:pPr>
            <a:r>
              <a:rPr lang="en-US" altLang="en-US" sz="4400" b="1" dirty="0"/>
              <a:t>Nay, my sons; for it is no good report that I hear: ye make the Lord's people to transgress.</a:t>
            </a:r>
          </a:p>
        </p:txBody>
      </p:sp>
    </p:spTree>
    <p:extLst>
      <p:ext uri="{BB962C8B-B14F-4D97-AF65-F5344CB8AC3E}">
        <p14:creationId xmlns:p14="http://schemas.microsoft.com/office/powerpoint/2010/main" val="1582933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</TotalTime>
  <Words>370</Words>
  <Application>Microsoft Macintosh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The Sad Story of a  Bad Dad </vt:lpstr>
      <vt:lpstr>1 Samuel 2:13-26(KJV)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Principles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Seemed Like the Thing to Do</dc:title>
  <dc:creator>Joel P. Young</dc:creator>
  <cp:lastModifiedBy>Young, Joel</cp:lastModifiedBy>
  <cp:revision>12</cp:revision>
  <dcterms:created xsi:type="dcterms:W3CDTF">2013-04-28T01:30:19Z</dcterms:created>
  <dcterms:modified xsi:type="dcterms:W3CDTF">2019-06-16T04:35:48Z</dcterms:modified>
</cp:coreProperties>
</file>