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9" r:id="rId2"/>
    <p:sldId id="257" r:id="rId3"/>
    <p:sldId id="258" r:id="rId4"/>
  </p:sldIdLst>
  <p:sldSz cx="21945600" cy="32918400"/>
  <p:notesSz cx="6858000" cy="9144000"/>
  <p:defaultTextStyle>
    <a:defPPr>
      <a:defRPr lang="en-US"/>
    </a:defPPr>
    <a:lvl1pPr marL="0" algn="l" defTabSz="3135020" rtl="0" eaLnBrk="1" latinLnBrk="0" hangingPunct="1">
      <a:defRPr sz="6200" kern="1200">
        <a:solidFill>
          <a:schemeClr val="tx1"/>
        </a:solidFill>
        <a:latin typeface="+mn-lt"/>
        <a:ea typeface="+mn-ea"/>
        <a:cs typeface="+mn-cs"/>
      </a:defRPr>
    </a:lvl1pPr>
    <a:lvl2pPr marL="1567510" algn="l" defTabSz="3135020" rtl="0" eaLnBrk="1" latinLnBrk="0" hangingPunct="1">
      <a:defRPr sz="6200" kern="1200">
        <a:solidFill>
          <a:schemeClr val="tx1"/>
        </a:solidFill>
        <a:latin typeface="+mn-lt"/>
        <a:ea typeface="+mn-ea"/>
        <a:cs typeface="+mn-cs"/>
      </a:defRPr>
    </a:lvl2pPr>
    <a:lvl3pPr marL="3135020" algn="l" defTabSz="3135020" rtl="0" eaLnBrk="1" latinLnBrk="0" hangingPunct="1">
      <a:defRPr sz="6200" kern="1200">
        <a:solidFill>
          <a:schemeClr val="tx1"/>
        </a:solidFill>
        <a:latin typeface="+mn-lt"/>
        <a:ea typeface="+mn-ea"/>
        <a:cs typeface="+mn-cs"/>
      </a:defRPr>
    </a:lvl3pPr>
    <a:lvl4pPr marL="4702531" algn="l" defTabSz="3135020" rtl="0" eaLnBrk="1" latinLnBrk="0" hangingPunct="1">
      <a:defRPr sz="6200" kern="1200">
        <a:solidFill>
          <a:schemeClr val="tx1"/>
        </a:solidFill>
        <a:latin typeface="+mn-lt"/>
        <a:ea typeface="+mn-ea"/>
        <a:cs typeface="+mn-cs"/>
      </a:defRPr>
    </a:lvl4pPr>
    <a:lvl5pPr marL="6270041" algn="l" defTabSz="3135020" rtl="0" eaLnBrk="1" latinLnBrk="0" hangingPunct="1">
      <a:defRPr sz="6200" kern="1200">
        <a:solidFill>
          <a:schemeClr val="tx1"/>
        </a:solidFill>
        <a:latin typeface="+mn-lt"/>
        <a:ea typeface="+mn-ea"/>
        <a:cs typeface="+mn-cs"/>
      </a:defRPr>
    </a:lvl5pPr>
    <a:lvl6pPr marL="7837551" algn="l" defTabSz="3135020" rtl="0" eaLnBrk="1" latinLnBrk="0" hangingPunct="1">
      <a:defRPr sz="6200" kern="1200">
        <a:solidFill>
          <a:schemeClr val="tx1"/>
        </a:solidFill>
        <a:latin typeface="+mn-lt"/>
        <a:ea typeface="+mn-ea"/>
        <a:cs typeface="+mn-cs"/>
      </a:defRPr>
    </a:lvl6pPr>
    <a:lvl7pPr marL="9405061" algn="l" defTabSz="3135020" rtl="0" eaLnBrk="1" latinLnBrk="0" hangingPunct="1">
      <a:defRPr sz="6200" kern="1200">
        <a:solidFill>
          <a:schemeClr val="tx1"/>
        </a:solidFill>
        <a:latin typeface="+mn-lt"/>
        <a:ea typeface="+mn-ea"/>
        <a:cs typeface="+mn-cs"/>
      </a:defRPr>
    </a:lvl7pPr>
    <a:lvl8pPr marL="10972571" algn="l" defTabSz="3135020" rtl="0" eaLnBrk="1" latinLnBrk="0" hangingPunct="1">
      <a:defRPr sz="6200" kern="1200">
        <a:solidFill>
          <a:schemeClr val="tx1"/>
        </a:solidFill>
        <a:latin typeface="+mn-lt"/>
        <a:ea typeface="+mn-ea"/>
        <a:cs typeface="+mn-cs"/>
      </a:defRPr>
    </a:lvl8pPr>
    <a:lvl9pPr marL="12540082" algn="l" defTabSz="3135020"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p:scale>
          <a:sx n="33" d="100"/>
          <a:sy n="33" d="100"/>
        </p:scale>
        <p:origin x="-1080" y="2562"/>
      </p:cViewPr>
      <p:guideLst>
        <p:guide orient="horz" pos="10368"/>
        <p:guide pos="6912"/>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92E77C-257C-410A-921A-04A48E018940}" type="datetimeFigureOut">
              <a:rPr lang="en-US" smtClean="0"/>
              <a:pPr/>
              <a:t>8/22/2010</a:t>
            </a:fld>
            <a:endParaRPr lang="en-US" dirty="0"/>
          </a:p>
        </p:txBody>
      </p:sp>
      <p:sp>
        <p:nvSpPr>
          <p:cNvPr id="4" name="Slide Image Placeholder 3"/>
          <p:cNvSpPr>
            <a:spLocks noGrp="1" noRot="1" noChangeAspect="1"/>
          </p:cNvSpPr>
          <p:nvPr>
            <p:ph type="sldImg" idx="2"/>
          </p:nvPr>
        </p:nvSpPr>
        <p:spPr>
          <a:xfrm>
            <a:off x="2286000" y="685800"/>
            <a:ext cx="228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5C8D2B-DA6C-488E-AB33-91E0D611E931}"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D5C8D2B-DA6C-488E-AB33-91E0D611E931}"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1280160" y="6583680"/>
            <a:ext cx="18843955" cy="8778240"/>
          </a:xfrm>
          <a:ln>
            <a:noFill/>
          </a:ln>
        </p:spPr>
        <p:txBody>
          <a:bodyPr vert="horz" tIns="0" rIns="62700"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192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1280160" y="15496973"/>
            <a:ext cx="18851270" cy="8412480"/>
          </a:xfrm>
        </p:spPr>
        <p:txBody>
          <a:bodyPr lIns="0" rIns="62700"/>
          <a:lstStyle>
            <a:lvl1pPr marL="0" marR="156751" indent="0" algn="r">
              <a:buNone/>
              <a:defRPr>
                <a:solidFill>
                  <a:schemeClr val="tx1"/>
                </a:solidFill>
              </a:defRPr>
            </a:lvl1pPr>
            <a:lvl2pPr marL="1567510" indent="0" algn="ctr">
              <a:buNone/>
            </a:lvl2pPr>
            <a:lvl3pPr marL="3135020" indent="0" algn="ctr">
              <a:buNone/>
            </a:lvl3pPr>
            <a:lvl4pPr marL="4702531" indent="0" algn="ctr">
              <a:buNone/>
            </a:lvl4pPr>
            <a:lvl5pPr marL="6270041" indent="0" algn="ctr">
              <a:buNone/>
            </a:lvl5pPr>
            <a:lvl6pPr marL="7837551" indent="0" algn="ctr">
              <a:buNone/>
            </a:lvl6pPr>
            <a:lvl7pPr marL="9405061" indent="0" algn="ctr">
              <a:buNone/>
            </a:lvl7pPr>
            <a:lvl8pPr marL="10972571" indent="0" algn="ctr">
              <a:buNone/>
            </a:lvl8pPr>
            <a:lvl9pPr marL="12540082"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E8136981-D7B3-441C-BDAD-045BCFE6B62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136981-D7B3-441C-BDAD-045BCFE6B62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910560" y="4389127"/>
            <a:ext cx="4937760" cy="25016462"/>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097280" y="4389127"/>
            <a:ext cx="14447520" cy="2501646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136981-D7B3-441C-BDAD-045BCFE6B62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136981-D7B3-441C-BDAD-045BCFE6B62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72845" y="6320333"/>
            <a:ext cx="18653760" cy="6539789"/>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192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72845" y="12982387"/>
            <a:ext cx="18653760" cy="7246618"/>
          </a:xfrm>
        </p:spPr>
        <p:txBody>
          <a:bodyPr lIns="156751" rIns="156751" anchor="t"/>
          <a:lstStyle>
            <a:lvl1pPr marL="0" indent="0">
              <a:buNone/>
              <a:defRPr sz="7500">
                <a:solidFill>
                  <a:schemeClr val="tx1"/>
                </a:solidFill>
              </a:defRPr>
            </a:lvl1pPr>
            <a:lvl2pPr>
              <a:buNone/>
              <a:defRPr sz="6200">
                <a:solidFill>
                  <a:schemeClr val="tx1">
                    <a:tint val="75000"/>
                  </a:schemeClr>
                </a:solidFill>
              </a:defRPr>
            </a:lvl2pPr>
            <a:lvl3pPr>
              <a:buNone/>
              <a:defRPr sz="5500">
                <a:solidFill>
                  <a:schemeClr val="tx1">
                    <a:tint val="75000"/>
                  </a:schemeClr>
                </a:solidFill>
              </a:defRPr>
            </a:lvl3pPr>
            <a:lvl4pPr>
              <a:buNone/>
              <a:defRPr sz="4800">
                <a:solidFill>
                  <a:schemeClr val="tx1">
                    <a:tint val="75000"/>
                  </a:schemeClr>
                </a:solidFill>
              </a:defRPr>
            </a:lvl4pPr>
            <a:lvl5pPr>
              <a:buNone/>
              <a:defRPr sz="48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136981-D7B3-441C-BDAD-045BCFE6B62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97280" y="3379622"/>
            <a:ext cx="19751040" cy="54864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097280" y="9216408"/>
            <a:ext cx="9692640" cy="21287232"/>
          </a:xfrm>
        </p:spPr>
        <p:txBody>
          <a:bodyPr/>
          <a:lstStyle>
            <a:lvl1pPr>
              <a:defRPr sz="8900"/>
            </a:lvl1pPr>
            <a:lvl2pPr>
              <a:defRPr sz="8200"/>
            </a:lvl2pPr>
            <a:lvl3pPr>
              <a:defRPr sz="6900"/>
            </a:lvl3pPr>
            <a:lvl4pPr>
              <a:defRPr sz="6200"/>
            </a:lvl4pPr>
            <a:lvl5pPr>
              <a:defRPr sz="6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11155680" y="9216408"/>
            <a:ext cx="9692640" cy="21287232"/>
          </a:xfrm>
        </p:spPr>
        <p:txBody>
          <a:bodyPr/>
          <a:lstStyle>
            <a:lvl1pPr>
              <a:defRPr sz="8900"/>
            </a:lvl1pPr>
            <a:lvl2pPr>
              <a:defRPr sz="8200"/>
            </a:lvl2pPr>
            <a:lvl3pPr>
              <a:defRPr sz="6900"/>
            </a:lvl3pPr>
            <a:lvl4pPr>
              <a:defRPr sz="6200"/>
            </a:lvl4pPr>
            <a:lvl5pPr>
              <a:defRPr sz="6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136981-D7B3-441C-BDAD-045BCFE6B62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97280" y="3379622"/>
            <a:ext cx="19751040" cy="5486400"/>
          </a:xfrm>
        </p:spPr>
        <p:txBody>
          <a:bodyPr tIns="156751"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097280" y="8905190"/>
            <a:ext cx="9696451" cy="3164890"/>
          </a:xfrm>
        </p:spPr>
        <p:txBody>
          <a:bodyPr lIns="156751" tIns="0" rIns="156751" bIns="0" anchor="ctr">
            <a:noAutofit/>
          </a:bodyPr>
          <a:lstStyle>
            <a:lvl1pPr marL="0" indent="0">
              <a:buNone/>
              <a:defRPr sz="8200" b="1" cap="none" baseline="0">
                <a:solidFill>
                  <a:schemeClr val="tx2"/>
                </a:solidFill>
                <a:effectLst/>
              </a:defRPr>
            </a:lvl1pPr>
            <a:lvl2pPr>
              <a:buNone/>
              <a:defRPr sz="6900" b="1"/>
            </a:lvl2pPr>
            <a:lvl3pPr>
              <a:buNone/>
              <a:defRPr sz="6200" b="1"/>
            </a:lvl3pPr>
            <a:lvl4pPr>
              <a:buNone/>
              <a:defRPr sz="5500" b="1"/>
            </a:lvl4pPr>
            <a:lvl5pPr>
              <a:buNone/>
              <a:defRPr sz="55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1148061" y="8926836"/>
            <a:ext cx="9700260" cy="3143246"/>
          </a:xfrm>
        </p:spPr>
        <p:txBody>
          <a:bodyPr lIns="156751" tIns="0" rIns="156751" bIns="0" anchor="ctr"/>
          <a:lstStyle>
            <a:lvl1pPr marL="0" indent="0">
              <a:buNone/>
              <a:defRPr sz="8200" b="1" cap="none" baseline="0">
                <a:solidFill>
                  <a:schemeClr val="tx2"/>
                </a:solidFill>
                <a:effectLst/>
              </a:defRPr>
            </a:lvl1pPr>
            <a:lvl2pPr>
              <a:buNone/>
              <a:defRPr sz="6900" b="1"/>
            </a:lvl2pPr>
            <a:lvl3pPr>
              <a:buNone/>
              <a:defRPr sz="6200" b="1"/>
            </a:lvl3pPr>
            <a:lvl4pPr>
              <a:buNone/>
              <a:defRPr sz="5500" b="1"/>
            </a:lvl4pPr>
            <a:lvl5pPr>
              <a:buNone/>
              <a:defRPr sz="55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1097280" y="12070080"/>
            <a:ext cx="9696451" cy="18459456"/>
          </a:xfrm>
        </p:spPr>
        <p:txBody>
          <a:bodyPr tIns="0"/>
          <a:lstStyle>
            <a:lvl1pPr>
              <a:defRPr sz="7500"/>
            </a:lvl1pPr>
            <a:lvl2pPr>
              <a:defRPr sz="6900"/>
            </a:lvl2pPr>
            <a:lvl3pPr>
              <a:defRPr sz="6200"/>
            </a:lvl3pPr>
            <a:lvl4pPr>
              <a:defRPr sz="5500"/>
            </a:lvl4pPr>
            <a:lvl5pPr>
              <a:defRPr sz="55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11148061" y="12070080"/>
            <a:ext cx="9700260" cy="18459456"/>
          </a:xfrm>
        </p:spPr>
        <p:txBody>
          <a:bodyPr tIns="0"/>
          <a:lstStyle>
            <a:lvl1pPr>
              <a:defRPr sz="7500"/>
            </a:lvl1pPr>
            <a:lvl2pPr>
              <a:defRPr sz="6900"/>
            </a:lvl2pPr>
            <a:lvl3pPr>
              <a:defRPr sz="6200"/>
            </a:lvl3pPr>
            <a:lvl4pPr>
              <a:defRPr sz="5500"/>
            </a:lvl4pPr>
            <a:lvl5pPr>
              <a:defRPr sz="55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8136981-D7B3-441C-BDAD-045BCFE6B62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3379622"/>
            <a:ext cx="19933920" cy="5486400"/>
          </a:xfrm>
        </p:spPr>
        <p:txBody>
          <a:bodyPr vert="horz" tIns="156751"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171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8136981-D7B3-441C-BDAD-045BCFE6B62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8136981-D7B3-441C-BDAD-045BCFE6B62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2468890"/>
            <a:ext cx="6583680" cy="5577840"/>
          </a:xfrm>
        </p:spPr>
        <p:txBody>
          <a:bodyPr lIns="0" anchor="b">
            <a:noAutofit/>
          </a:bodyPr>
          <a:lstStyle>
            <a:lvl1pPr algn="l" rtl="0">
              <a:spcBef>
                <a:spcPct val="0"/>
              </a:spcBef>
              <a:buNone/>
              <a:defRPr sz="89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645920" y="8046720"/>
            <a:ext cx="6583680" cy="21945600"/>
          </a:xfrm>
        </p:spPr>
        <p:txBody>
          <a:bodyPr lIns="62700" rIns="62700"/>
          <a:lstStyle>
            <a:lvl1pPr marL="0" indent="0" algn="l">
              <a:buNone/>
              <a:defRPr sz="4800"/>
            </a:lvl1pPr>
            <a:lvl2pPr indent="0" algn="l">
              <a:buNone/>
              <a:defRPr sz="4100"/>
            </a:lvl2pPr>
            <a:lvl3pPr indent="0" algn="l">
              <a:buNone/>
              <a:defRPr sz="3400"/>
            </a:lvl3pPr>
            <a:lvl4pPr indent="0" algn="l">
              <a:buNone/>
              <a:defRPr sz="3100"/>
            </a:lvl4pPr>
            <a:lvl5pPr indent="0" algn="l">
              <a:buNone/>
              <a:defRPr sz="31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8580120" y="8046720"/>
            <a:ext cx="12268200" cy="21945600"/>
          </a:xfrm>
        </p:spPr>
        <p:txBody>
          <a:bodyPr tIns="0"/>
          <a:lstStyle>
            <a:lvl1pPr>
              <a:defRPr sz="9600"/>
            </a:lvl1pPr>
            <a:lvl2pPr>
              <a:defRPr sz="8900"/>
            </a:lvl2pPr>
            <a:lvl3pPr>
              <a:defRPr sz="8200"/>
            </a:lvl3pPr>
            <a:lvl4pPr>
              <a:defRPr sz="6900"/>
            </a:lvl4pPr>
            <a:lvl5pPr>
              <a:defRPr sz="6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136981-D7B3-441C-BDAD-045BCFE6B62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7597807" y="5318770"/>
            <a:ext cx="12618720" cy="1975104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313502" tIns="156751" rIns="313502" bIns="156751" rtlCol="0" anchor="ctr"/>
          <a:lstStyle/>
          <a:p>
            <a:pPr algn="ctr" eaLnBrk="1" latinLnBrk="0" hangingPunct="1"/>
            <a:endParaRPr kumimoji="0" lang="en-US" dirty="0"/>
          </a:p>
        </p:txBody>
      </p:sp>
      <p:sp>
        <p:nvSpPr>
          <p:cNvPr id="12" name="Right Triangle 11"/>
          <p:cNvSpPr/>
          <p:nvPr/>
        </p:nvSpPr>
        <p:spPr>
          <a:xfrm rot="420000" flipV="1">
            <a:off x="19209922" y="25726891"/>
            <a:ext cx="373075" cy="746150"/>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313502" tIns="156751" rIns="313502" bIns="156751" rtlCol="0" anchor="ctr"/>
          <a:lstStyle/>
          <a:p>
            <a:pPr algn="ctr" eaLnBrk="1" latinLnBrk="0" hangingPunct="1"/>
            <a:endParaRPr kumimoji="0" lang="en-US" dirty="0"/>
          </a:p>
        </p:txBody>
      </p:sp>
      <p:sp>
        <p:nvSpPr>
          <p:cNvPr id="2" name="Title 1"/>
          <p:cNvSpPr>
            <a:spLocks noGrp="1"/>
          </p:cNvSpPr>
          <p:nvPr>
            <p:ph type="title"/>
          </p:nvPr>
        </p:nvSpPr>
        <p:spPr>
          <a:xfrm>
            <a:off x="1463040" y="5649583"/>
            <a:ext cx="5310835" cy="7596581"/>
          </a:xfrm>
        </p:spPr>
        <p:txBody>
          <a:bodyPr vert="horz" lIns="156751" tIns="156751" rIns="156751" bIns="156751" anchor="b"/>
          <a:lstStyle>
            <a:lvl1pPr algn="l">
              <a:buNone/>
              <a:defRPr sz="69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1463040" y="13578168"/>
            <a:ext cx="5303520" cy="10460736"/>
          </a:xfrm>
        </p:spPr>
        <p:txBody>
          <a:bodyPr lIns="219451" rIns="156751" bIns="156751" anchor="t"/>
          <a:lstStyle>
            <a:lvl1pPr marL="0" indent="0" algn="l">
              <a:spcBef>
                <a:spcPts val="857"/>
              </a:spcBef>
              <a:buFontTx/>
              <a:buNone/>
              <a:defRPr sz="4500"/>
            </a:lvl1pPr>
            <a:lvl2pPr>
              <a:defRPr sz="4100"/>
            </a:lvl2pPr>
            <a:lvl3pPr>
              <a:defRPr sz="3400"/>
            </a:lvl3pPr>
            <a:lvl4pPr>
              <a:defRPr sz="3100"/>
            </a:lvl4pPr>
            <a:lvl5pPr>
              <a:defRPr sz="31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F8D1FD3-CD85-464E-BE19-D5D7416F527F}" type="datetimeFigureOut">
              <a:rPr lang="en-US" smtClean="0"/>
              <a:pPr/>
              <a:t>8/22/2010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9385280" y="30510482"/>
            <a:ext cx="1463040" cy="1752600"/>
          </a:xfrm>
        </p:spPr>
        <p:txBody>
          <a:bodyPr/>
          <a:lstStyle/>
          <a:p>
            <a:fld id="{E8136981-D7B3-441C-BDAD-045BCFE6B62C}" type="slidenum">
              <a:rPr lang="en-US" smtClean="0"/>
              <a:pPr/>
              <a:t>‹#›</a:t>
            </a:fld>
            <a:endParaRPr lang="en-US" dirty="0"/>
          </a:p>
        </p:txBody>
      </p:sp>
      <p:sp>
        <p:nvSpPr>
          <p:cNvPr id="3" name="Picture Placeholder 2"/>
          <p:cNvSpPr>
            <a:spLocks noGrp="1"/>
          </p:cNvSpPr>
          <p:nvPr>
            <p:ph type="pic" idx="1"/>
          </p:nvPr>
        </p:nvSpPr>
        <p:spPr>
          <a:xfrm rot="420000">
            <a:off x="8365903" y="5757682"/>
            <a:ext cx="11082528" cy="18873216"/>
          </a:xfrm>
          <a:prstGeom prst="rect">
            <a:avLst/>
          </a:prstGeom>
          <a:solidFill>
            <a:schemeClr val="bg2"/>
          </a:solidFill>
          <a:ln w="3000" cap="rnd">
            <a:solidFill>
              <a:srgbClr val="C0C0C0"/>
            </a:solidFill>
            <a:round/>
          </a:ln>
          <a:effectLst/>
        </p:spPr>
        <p:txBody>
          <a:bodyPr/>
          <a:lstStyle>
            <a:lvl1pPr marL="0" indent="0">
              <a:buNone/>
              <a:defRPr sz="11000"/>
            </a:lvl1pPr>
          </a:lstStyle>
          <a:p>
            <a:r>
              <a:rPr kumimoji="0" lang="en-US" dirty="0" smtClean="0"/>
              <a:t>Click icon to add picture</a:t>
            </a:r>
            <a:endParaRPr kumimoji="0" lang="en-US" dirty="0"/>
          </a:p>
        </p:txBody>
      </p:sp>
      <p:sp>
        <p:nvSpPr>
          <p:cNvPr id="10" name="Freeform 9"/>
          <p:cNvSpPr>
            <a:spLocks/>
          </p:cNvSpPr>
          <p:nvPr/>
        </p:nvSpPr>
        <p:spPr bwMode="auto">
          <a:xfrm flipV="1">
            <a:off x="-22860" y="27919680"/>
            <a:ext cx="21991320" cy="499872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313502" tIns="156751" rIns="313502" bIns="156751"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10515600" y="29855162"/>
            <a:ext cx="11430000" cy="306324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313502" tIns="156751" rIns="313502" bIns="156751"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22860" y="-34291"/>
            <a:ext cx="21991320" cy="499872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313502" tIns="156751" rIns="313502" bIns="156751"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10515600" y="-34289"/>
            <a:ext cx="11430000" cy="306324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313502" tIns="156751" rIns="313502" bIns="156751"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1097280" y="3379622"/>
            <a:ext cx="19751040" cy="5486400"/>
          </a:xfrm>
          <a:prstGeom prst="rect">
            <a:avLst/>
          </a:prstGeom>
        </p:spPr>
        <p:txBody>
          <a:bodyPr vert="horz" lIns="0" tIns="156751" rIns="0" bIns="0" anchor="b">
            <a:normAutofit/>
          </a:bodyPr>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1097280" y="9290304"/>
            <a:ext cx="19751040" cy="21067776"/>
          </a:xfrm>
          <a:prstGeom prst="rect">
            <a:avLst/>
          </a:prstGeom>
        </p:spPr>
        <p:txBody>
          <a:bodyPr vert="horz" lIns="313502" tIns="156751" rIns="313502" bIns="15675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1097280" y="30510482"/>
            <a:ext cx="5120640" cy="1752600"/>
          </a:xfrm>
          <a:prstGeom prst="rect">
            <a:avLst/>
          </a:prstGeom>
        </p:spPr>
        <p:txBody>
          <a:bodyPr vert="horz" lIns="0" tIns="0" rIns="0" bIns="0" anchor="b"/>
          <a:lstStyle>
            <a:lvl1pPr algn="l" eaLnBrk="1" latinLnBrk="0" hangingPunct="1">
              <a:defRPr kumimoji="0" sz="4100">
                <a:solidFill>
                  <a:schemeClr val="tx2">
                    <a:shade val="90000"/>
                  </a:schemeClr>
                </a:solidFill>
              </a:defRPr>
            </a:lvl1pPr>
          </a:lstStyle>
          <a:p>
            <a:fld id="{BF8D1FD3-CD85-464E-BE19-D5D7416F527F}" type="datetimeFigureOut">
              <a:rPr lang="en-US" smtClean="0"/>
              <a:pPr/>
              <a:t>8/22/2010</a:t>
            </a:fld>
            <a:endParaRPr lang="en-US" dirty="0"/>
          </a:p>
        </p:txBody>
      </p:sp>
      <p:sp>
        <p:nvSpPr>
          <p:cNvPr id="22" name="Footer Placeholder 21"/>
          <p:cNvSpPr>
            <a:spLocks noGrp="1"/>
          </p:cNvSpPr>
          <p:nvPr>
            <p:ph type="ftr" sz="quarter" idx="3"/>
          </p:nvPr>
        </p:nvSpPr>
        <p:spPr>
          <a:xfrm>
            <a:off x="6400800" y="30510482"/>
            <a:ext cx="8046720" cy="1752600"/>
          </a:xfrm>
          <a:prstGeom prst="rect">
            <a:avLst/>
          </a:prstGeom>
        </p:spPr>
        <p:txBody>
          <a:bodyPr vert="horz" lIns="0" tIns="0" rIns="0" bIns="0" anchor="b"/>
          <a:lstStyle>
            <a:lvl1pPr algn="l" eaLnBrk="1" latinLnBrk="0" hangingPunct="1">
              <a:defRPr kumimoji="0" sz="41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19019520" y="30510482"/>
            <a:ext cx="1828800" cy="1752600"/>
          </a:xfrm>
          <a:prstGeom prst="rect">
            <a:avLst/>
          </a:prstGeom>
        </p:spPr>
        <p:txBody>
          <a:bodyPr vert="horz" lIns="0" tIns="0" rIns="0" bIns="0" anchor="b"/>
          <a:lstStyle>
            <a:lvl1pPr algn="r" eaLnBrk="1" latinLnBrk="0" hangingPunct="1">
              <a:defRPr kumimoji="0" sz="4100">
                <a:solidFill>
                  <a:schemeClr val="tx2">
                    <a:shade val="90000"/>
                  </a:schemeClr>
                </a:solidFill>
              </a:defRPr>
            </a:lvl1pPr>
          </a:lstStyle>
          <a:p>
            <a:fld id="{E8136981-D7B3-441C-BDAD-045BCFE6B62C}" type="slidenum">
              <a:rPr lang="en-US" smtClean="0"/>
              <a:pPr/>
              <a:t>‹#›</a:t>
            </a:fld>
            <a:endParaRPr lang="en-US" dirty="0"/>
          </a:p>
        </p:txBody>
      </p:sp>
      <p:grpSp>
        <p:nvGrpSpPr>
          <p:cNvPr id="2" name="Group 1"/>
          <p:cNvGrpSpPr/>
          <p:nvPr/>
        </p:nvGrpSpPr>
        <p:grpSpPr>
          <a:xfrm>
            <a:off x="-45641" y="971559"/>
            <a:ext cx="22033315" cy="3116275"/>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17100" b="0" kern="1200">
          <a:ln>
            <a:noFill/>
          </a:ln>
          <a:solidFill>
            <a:schemeClr val="tx2"/>
          </a:solidFill>
          <a:effectLst/>
          <a:latin typeface="+mj-lt"/>
          <a:ea typeface="+mj-ea"/>
          <a:cs typeface="+mj-cs"/>
        </a:defRPr>
      </a:lvl1pPr>
    </p:titleStyle>
    <p:bodyStyle>
      <a:lvl1pPr marL="940506" indent="-940506" algn="l" rtl="0" eaLnBrk="1" latinLnBrk="0" hangingPunct="1">
        <a:spcBef>
          <a:spcPct val="20000"/>
        </a:spcBef>
        <a:buClr>
          <a:schemeClr val="accent3"/>
        </a:buClr>
        <a:buSzPct val="95000"/>
        <a:buFont typeface="Wingdings 2"/>
        <a:buChar char=""/>
        <a:defRPr kumimoji="0" sz="8900" kern="1200">
          <a:solidFill>
            <a:schemeClr val="tx1"/>
          </a:solidFill>
          <a:latin typeface="+mn-lt"/>
          <a:ea typeface="+mn-ea"/>
          <a:cs typeface="+mn-cs"/>
        </a:defRPr>
      </a:lvl1pPr>
      <a:lvl2pPr marL="2194514" indent="-846456" algn="l" rtl="0" eaLnBrk="1" latinLnBrk="0" hangingPunct="1">
        <a:spcBef>
          <a:spcPct val="20000"/>
        </a:spcBef>
        <a:buClr>
          <a:schemeClr val="accent1"/>
        </a:buClr>
        <a:buSzPct val="85000"/>
        <a:buFont typeface="Wingdings 2"/>
        <a:buChar char=""/>
        <a:defRPr kumimoji="0" sz="8200" kern="1200">
          <a:solidFill>
            <a:schemeClr val="tx1"/>
          </a:solidFill>
          <a:latin typeface="+mn-lt"/>
          <a:ea typeface="+mn-ea"/>
          <a:cs typeface="+mn-cs"/>
        </a:defRPr>
      </a:lvl2pPr>
      <a:lvl3pPr marL="3135020" indent="-846456" algn="l" rtl="0" eaLnBrk="1" latinLnBrk="0" hangingPunct="1">
        <a:spcBef>
          <a:spcPct val="20000"/>
        </a:spcBef>
        <a:buClr>
          <a:schemeClr val="accent2"/>
        </a:buClr>
        <a:buSzPct val="70000"/>
        <a:buFont typeface="Wingdings 2"/>
        <a:buChar char=""/>
        <a:defRPr kumimoji="0" sz="7200" kern="1200">
          <a:solidFill>
            <a:schemeClr val="tx1"/>
          </a:solidFill>
          <a:latin typeface="+mn-lt"/>
          <a:ea typeface="+mn-ea"/>
          <a:cs typeface="+mn-cs"/>
        </a:defRPr>
      </a:lvl3pPr>
      <a:lvl4pPr marL="4075527" indent="-721055" algn="l" rtl="0" eaLnBrk="1" latinLnBrk="0" hangingPunct="1">
        <a:spcBef>
          <a:spcPct val="20000"/>
        </a:spcBef>
        <a:buClr>
          <a:schemeClr val="accent3"/>
        </a:buClr>
        <a:buSzPct val="65000"/>
        <a:buFont typeface="Wingdings 2"/>
        <a:buChar char=""/>
        <a:defRPr kumimoji="0" sz="6900" kern="1200">
          <a:solidFill>
            <a:schemeClr val="tx1"/>
          </a:solidFill>
          <a:latin typeface="+mn-lt"/>
          <a:ea typeface="+mn-ea"/>
          <a:cs typeface="+mn-cs"/>
        </a:defRPr>
      </a:lvl4pPr>
      <a:lvl5pPr marL="5016033" indent="-721055" algn="l" rtl="0" eaLnBrk="1" latinLnBrk="0" hangingPunct="1">
        <a:spcBef>
          <a:spcPct val="20000"/>
        </a:spcBef>
        <a:buClr>
          <a:schemeClr val="accent4"/>
        </a:buClr>
        <a:buSzPct val="65000"/>
        <a:buFont typeface="Wingdings 2"/>
        <a:buChar char=""/>
        <a:defRPr kumimoji="0" sz="6900" kern="1200">
          <a:solidFill>
            <a:schemeClr val="tx1"/>
          </a:solidFill>
          <a:latin typeface="+mn-lt"/>
          <a:ea typeface="+mn-ea"/>
          <a:cs typeface="+mn-cs"/>
        </a:defRPr>
      </a:lvl5pPr>
      <a:lvl6pPr marL="5956539" indent="-721055" algn="l" rtl="0" eaLnBrk="1" latinLnBrk="0" hangingPunct="1">
        <a:spcBef>
          <a:spcPct val="20000"/>
        </a:spcBef>
        <a:buClr>
          <a:schemeClr val="accent5"/>
        </a:buClr>
        <a:buSzPct val="80000"/>
        <a:buFont typeface="Wingdings 2"/>
        <a:buChar char=""/>
        <a:defRPr kumimoji="0" sz="6200" kern="1200">
          <a:solidFill>
            <a:schemeClr val="tx1"/>
          </a:solidFill>
          <a:latin typeface="+mn-lt"/>
          <a:ea typeface="+mn-ea"/>
          <a:cs typeface="+mn-cs"/>
        </a:defRPr>
      </a:lvl6pPr>
      <a:lvl7pPr marL="6583543" indent="-627004" algn="l" rtl="0" eaLnBrk="1" latinLnBrk="0" hangingPunct="1">
        <a:spcBef>
          <a:spcPct val="20000"/>
        </a:spcBef>
        <a:buClr>
          <a:schemeClr val="accent6"/>
        </a:buClr>
        <a:buSzPct val="80000"/>
        <a:buFont typeface="Wingdings 2"/>
        <a:buChar char=""/>
        <a:defRPr kumimoji="0" sz="5500" kern="1200" baseline="0">
          <a:solidFill>
            <a:schemeClr val="tx1"/>
          </a:solidFill>
          <a:latin typeface="+mn-lt"/>
          <a:ea typeface="+mn-ea"/>
          <a:cs typeface="+mn-cs"/>
        </a:defRPr>
      </a:lvl7pPr>
      <a:lvl8pPr marL="7524049" indent="-627004" algn="l" rtl="0" eaLnBrk="1" latinLnBrk="0" hangingPunct="1">
        <a:spcBef>
          <a:spcPct val="20000"/>
        </a:spcBef>
        <a:buClr>
          <a:schemeClr val="tx2"/>
        </a:buClr>
        <a:buChar char="•"/>
        <a:defRPr kumimoji="0" sz="5500" kern="1200">
          <a:solidFill>
            <a:schemeClr val="tx1"/>
          </a:solidFill>
          <a:latin typeface="+mn-lt"/>
          <a:ea typeface="+mn-ea"/>
          <a:cs typeface="+mn-cs"/>
        </a:defRPr>
      </a:lvl8pPr>
      <a:lvl9pPr marL="8464555" indent="-627004" algn="l" rtl="0" eaLnBrk="1" latinLnBrk="0" hangingPunct="1">
        <a:spcBef>
          <a:spcPct val="20000"/>
        </a:spcBef>
        <a:buClr>
          <a:schemeClr val="tx2"/>
        </a:buClr>
        <a:buFontTx/>
        <a:buChar char="•"/>
        <a:defRPr kumimoji="0" sz="4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567510" algn="l" rtl="0" eaLnBrk="1" latinLnBrk="0" hangingPunct="1">
        <a:defRPr kumimoji="0" kern="1200">
          <a:solidFill>
            <a:schemeClr val="tx1"/>
          </a:solidFill>
          <a:latin typeface="+mn-lt"/>
          <a:ea typeface="+mn-ea"/>
          <a:cs typeface="+mn-cs"/>
        </a:defRPr>
      </a:lvl2pPr>
      <a:lvl3pPr marL="3135020" algn="l" rtl="0" eaLnBrk="1" latinLnBrk="0" hangingPunct="1">
        <a:defRPr kumimoji="0" kern="1200">
          <a:solidFill>
            <a:schemeClr val="tx1"/>
          </a:solidFill>
          <a:latin typeface="+mn-lt"/>
          <a:ea typeface="+mn-ea"/>
          <a:cs typeface="+mn-cs"/>
        </a:defRPr>
      </a:lvl3pPr>
      <a:lvl4pPr marL="4702531" algn="l" rtl="0" eaLnBrk="1" latinLnBrk="0" hangingPunct="1">
        <a:defRPr kumimoji="0" kern="1200">
          <a:solidFill>
            <a:schemeClr val="tx1"/>
          </a:solidFill>
          <a:latin typeface="+mn-lt"/>
          <a:ea typeface="+mn-ea"/>
          <a:cs typeface="+mn-cs"/>
        </a:defRPr>
      </a:lvl4pPr>
      <a:lvl5pPr marL="6270041" algn="l" rtl="0" eaLnBrk="1" latinLnBrk="0" hangingPunct="1">
        <a:defRPr kumimoji="0" kern="1200">
          <a:solidFill>
            <a:schemeClr val="tx1"/>
          </a:solidFill>
          <a:latin typeface="+mn-lt"/>
          <a:ea typeface="+mn-ea"/>
          <a:cs typeface="+mn-cs"/>
        </a:defRPr>
      </a:lvl5pPr>
      <a:lvl6pPr marL="7837551" algn="l" rtl="0" eaLnBrk="1" latinLnBrk="0" hangingPunct="1">
        <a:defRPr kumimoji="0" kern="1200">
          <a:solidFill>
            <a:schemeClr val="tx1"/>
          </a:solidFill>
          <a:latin typeface="+mn-lt"/>
          <a:ea typeface="+mn-ea"/>
          <a:cs typeface="+mn-cs"/>
        </a:defRPr>
      </a:lvl6pPr>
      <a:lvl7pPr marL="9405061" algn="l" rtl="0" eaLnBrk="1" latinLnBrk="0" hangingPunct="1">
        <a:defRPr kumimoji="0" kern="1200">
          <a:solidFill>
            <a:schemeClr val="tx1"/>
          </a:solidFill>
          <a:latin typeface="+mn-lt"/>
          <a:ea typeface="+mn-ea"/>
          <a:cs typeface="+mn-cs"/>
        </a:defRPr>
      </a:lvl7pPr>
      <a:lvl8pPr marL="10972571" algn="l" rtl="0" eaLnBrk="1" latinLnBrk="0" hangingPunct="1">
        <a:defRPr kumimoji="0" kern="1200">
          <a:solidFill>
            <a:schemeClr val="tx1"/>
          </a:solidFill>
          <a:latin typeface="+mn-lt"/>
          <a:ea typeface="+mn-ea"/>
          <a:cs typeface="+mn-cs"/>
        </a:defRPr>
      </a:lvl8pPr>
      <a:lvl9pPr marL="1254008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876800"/>
            <a:ext cx="21945600" cy="1447800"/>
          </a:xfr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16200000" scaled="1"/>
            <a:tileRect/>
          </a:gradFill>
        </p:spPr>
        <p:txBody>
          <a:bodyPr>
            <a:normAutofit/>
          </a:bodyPr>
          <a:lstStyle/>
          <a:p>
            <a:pPr algn="ctr"/>
            <a:r>
              <a:rPr lang="en-US" sz="7500" b="1" dirty="0" smtClean="0">
                <a:solidFill>
                  <a:schemeClr val="bg1"/>
                </a:solidFill>
                <a:latin typeface="Book Antiqua" pitchFamily="18" charset="0"/>
              </a:rPr>
              <a:t>MACHINE WAREWASHING PROCEDURES</a:t>
            </a:r>
            <a:endParaRPr lang="en-US" sz="7500" b="1" dirty="0">
              <a:solidFill>
                <a:schemeClr val="bg1"/>
              </a:solidFill>
              <a:latin typeface="Book Antiqua" pitchFamily="18" charset="0"/>
            </a:endParaRPr>
          </a:p>
        </p:txBody>
      </p:sp>
      <p:sp>
        <p:nvSpPr>
          <p:cNvPr id="5" name="Flowchart: Document 4"/>
          <p:cNvSpPr/>
          <p:nvPr/>
        </p:nvSpPr>
        <p:spPr>
          <a:xfrm>
            <a:off x="0" y="7391400"/>
            <a:ext cx="21945600" cy="2133600"/>
          </a:xfrm>
          <a:prstGeom prst="flowChartDocumen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Document 6"/>
          <p:cNvSpPr/>
          <p:nvPr/>
        </p:nvSpPr>
        <p:spPr>
          <a:xfrm>
            <a:off x="0" y="14630400"/>
            <a:ext cx="21945600" cy="2286000"/>
          </a:xfrm>
          <a:prstGeom prst="flowChartDocumen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latin typeface="Book Antiqua" pitchFamily="18" charset="0"/>
              </a:rPr>
              <a:t>DISHWASHING</a:t>
            </a:r>
            <a:endParaRPr lang="en-US" dirty="0">
              <a:solidFill>
                <a:schemeClr val="bg1"/>
              </a:solidFill>
              <a:latin typeface="Book Antiqua" pitchFamily="18" charset="0"/>
            </a:endParaRPr>
          </a:p>
        </p:txBody>
      </p:sp>
      <p:sp>
        <p:nvSpPr>
          <p:cNvPr id="8" name="Flowchart: Document 7"/>
          <p:cNvSpPr/>
          <p:nvPr/>
        </p:nvSpPr>
        <p:spPr>
          <a:xfrm>
            <a:off x="0" y="18364200"/>
            <a:ext cx="21945600" cy="2133600"/>
          </a:xfrm>
          <a:prstGeom prst="flowChartDocumen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t="100000" r="100000"/>
            </a:path>
            <a:tileRect l="-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latin typeface="Book Antiqua" pitchFamily="18" charset="0"/>
              </a:rPr>
              <a:t>CLEAN - UP</a:t>
            </a:r>
            <a:endParaRPr lang="en-US" dirty="0">
              <a:solidFill>
                <a:schemeClr val="bg1"/>
              </a:solidFill>
              <a:latin typeface="Book Antiqua" pitchFamily="18" charset="0"/>
            </a:endParaRPr>
          </a:p>
        </p:txBody>
      </p:sp>
      <p:sp>
        <p:nvSpPr>
          <p:cNvPr id="9" name="Flowchart: Document 8"/>
          <p:cNvSpPr/>
          <p:nvPr/>
        </p:nvSpPr>
        <p:spPr>
          <a:xfrm>
            <a:off x="0" y="22021800"/>
            <a:ext cx="21945600" cy="2362200"/>
          </a:xfrm>
          <a:prstGeom prst="flowChartDocumen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STORAGE</a:t>
            </a:r>
            <a:endParaRPr lang="en-US" dirty="0"/>
          </a:p>
        </p:txBody>
      </p:sp>
      <p:sp>
        <p:nvSpPr>
          <p:cNvPr id="10" name="Flowchart: Document 9"/>
          <p:cNvSpPr/>
          <p:nvPr/>
        </p:nvSpPr>
        <p:spPr>
          <a:xfrm>
            <a:off x="0" y="26365200"/>
            <a:ext cx="21945600" cy="6096000"/>
          </a:xfrm>
          <a:prstGeom prst="flowChartDocumen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t="100000" r="100000"/>
            </a:path>
            <a:tileRect l="-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533400" y="7467600"/>
            <a:ext cx="6400800" cy="2000548"/>
          </a:xfrm>
          <a:prstGeom prst="rect">
            <a:avLst/>
          </a:prstGeom>
          <a:noFill/>
        </p:spPr>
        <p:txBody>
          <a:bodyPr wrap="square" rtlCol="0">
            <a:spAutoFit/>
          </a:bodyPr>
          <a:lstStyle/>
          <a:p>
            <a:r>
              <a:rPr lang="en-US" dirty="0" smtClean="0">
                <a:solidFill>
                  <a:schemeClr val="bg1"/>
                </a:solidFill>
                <a:latin typeface="Book Antiqua" pitchFamily="18" charset="0"/>
              </a:rPr>
              <a:t>DISHMACHINE SET-UP</a:t>
            </a:r>
            <a:endParaRPr lang="en-US" dirty="0">
              <a:solidFill>
                <a:schemeClr val="bg1"/>
              </a:solidFill>
              <a:latin typeface="Book Antiqua" pitchFamily="18" charset="0"/>
            </a:endParaRPr>
          </a:p>
        </p:txBody>
      </p:sp>
      <p:sp>
        <p:nvSpPr>
          <p:cNvPr id="6" name="Flowchart: Document 5"/>
          <p:cNvSpPr/>
          <p:nvPr/>
        </p:nvSpPr>
        <p:spPr>
          <a:xfrm>
            <a:off x="0" y="10972800"/>
            <a:ext cx="21945600" cy="2286000"/>
          </a:xfrm>
          <a:prstGeom prst="flowChartDocumen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latin typeface="Book Antiqua" pitchFamily="18" charset="0"/>
              </a:rPr>
              <a:t>FLATWARE </a:t>
            </a:r>
          </a:p>
          <a:p>
            <a:r>
              <a:rPr lang="en-US" dirty="0" smtClean="0">
                <a:solidFill>
                  <a:schemeClr val="bg1"/>
                </a:solidFill>
                <a:latin typeface="Book Antiqua" pitchFamily="18" charset="0"/>
              </a:rPr>
              <a:t>PRESOAK / WASH</a:t>
            </a:r>
            <a:endParaRPr lang="en-US" dirty="0">
              <a:solidFill>
                <a:schemeClr val="bg1"/>
              </a:solidFill>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19600" y="4038600"/>
            <a:ext cx="14249400" cy="1323439"/>
          </a:xfrm>
          <a:prstGeom prst="rect">
            <a:avLst/>
          </a:prstGeom>
          <a:noFill/>
        </p:spPr>
        <p:txBody>
          <a:bodyPr wrap="square" rtlCol="0">
            <a:spAutoFit/>
          </a:bodyPr>
          <a:lstStyle/>
          <a:p>
            <a:pPr algn="ctr"/>
            <a:r>
              <a:rPr lang="en-US" sz="8000" b="1" dirty="0" smtClean="0">
                <a:solidFill>
                  <a:srgbClr val="C00000"/>
                </a:solidFill>
                <a:latin typeface="Book Antiqua" pitchFamily="18" charset="0"/>
              </a:rPr>
              <a:t>Dishmachine  Wall Chart</a:t>
            </a:r>
            <a:endParaRPr lang="en-US" sz="8000" b="1" dirty="0">
              <a:solidFill>
                <a:srgbClr val="C00000"/>
              </a:solidFill>
              <a:latin typeface="Book Antiqua" pitchFamily="18" charset="0"/>
            </a:endParaRPr>
          </a:p>
        </p:txBody>
      </p:sp>
      <p:sp>
        <p:nvSpPr>
          <p:cNvPr id="6" name="TextBox 5"/>
          <p:cNvSpPr txBox="1"/>
          <p:nvPr/>
        </p:nvSpPr>
        <p:spPr>
          <a:xfrm>
            <a:off x="1524000" y="6934200"/>
            <a:ext cx="8763000" cy="1046440"/>
          </a:xfrm>
          <a:prstGeom prst="rect">
            <a:avLst/>
          </a:prstGeom>
          <a:solidFill>
            <a:schemeClr val="accent2"/>
          </a:solidFill>
        </p:spPr>
        <p:txBody>
          <a:bodyPr wrap="square" rtlCol="0">
            <a:spAutoFit/>
          </a:bodyPr>
          <a:lstStyle/>
          <a:p>
            <a:r>
              <a:rPr lang="en-US" b="1" dirty="0" smtClean="0">
                <a:solidFill>
                  <a:schemeClr val="bg1"/>
                </a:solidFill>
              </a:rPr>
              <a:t>SET-UP PROCEDURES</a:t>
            </a:r>
            <a:endParaRPr lang="en-US" b="1" dirty="0">
              <a:solidFill>
                <a:schemeClr val="bg1"/>
              </a:solidFill>
            </a:endParaRPr>
          </a:p>
        </p:txBody>
      </p:sp>
      <p:sp>
        <p:nvSpPr>
          <p:cNvPr id="7" name="TextBox 6"/>
          <p:cNvSpPr txBox="1"/>
          <p:nvPr/>
        </p:nvSpPr>
        <p:spPr>
          <a:xfrm>
            <a:off x="1524000" y="14498360"/>
            <a:ext cx="9677400" cy="1046440"/>
          </a:xfrm>
          <a:prstGeom prst="rect">
            <a:avLst/>
          </a:prstGeom>
          <a:solidFill>
            <a:srgbClr val="C00000"/>
          </a:solidFill>
        </p:spPr>
        <p:txBody>
          <a:bodyPr wrap="square" rtlCol="0">
            <a:spAutoFit/>
          </a:bodyPr>
          <a:lstStyle/>
          <a:p>
            <a:r>
              <a:rPr lang="en-US" b="1" dirty="0" smtClean="0">
                <a:solidFill>
                  <a:schemeClr val="bg1"/>
                </a:solidFill>
              </a:rPr>
              <a:t>WASHING PROCEDURES</a:t>
            </a:r>
            <a:endParaRPr lang="en-US" b="1" dirty="0">
              <a:solidFill>
                <a:schemeClr val="bg1"/>
              </a:solidFill>
            </a:endParaRPr>
          </a:p>
        </p:txBody>
      </p:sp>
      <p:sp>
        <p:nvSpPr>
          <p:cNvPr id="8" name="TextBox 7"/>
          <p:cNvSpPr txBox="1"/>
          <p:nvPr/>
        </p:nvSpPr>
        <p:spPr>
          <a:xfrm>
            <a:off x="1676400" y="22479000"/>
            <a:ext cx="9372600" cy="1046440"/>
          </a:xfrm>
          <a:prstGeom prst="rect">
            <a:avLst/>
          </a:prstGeom>
          <a:solidFill>
            <a:schemeClr val="accent1">
              <a:lumMod val="75000"/>
            </a:schemeClr>
          </a:solidFill>
        </p:spPr>
        <p:txBody>
          <a:bodyPr wrap="square" rtlCol="0">
            <a:spAutoFit/>
          </a:bodyPr>
          <a:lstStyle/>
          <a:p>
            <a:r>
              <a:rPr lang="en-US" dirty="0" smtClean="0">
                <a:solidFill>
                  <a:schemeClr val="bg1"/>
                </a:solidFill>
              </a:rPr>
              <a:t>CLEAN-UP PROCEDURES</a:t>
            </a:r>
            <a:endParaRPr lang="en-US" dirty="0">
              <a:solidFill>
                <a:schemeClr val="bg1"/>
              </a:solidFill>
            </a:endParaRPr>
          </a:p>
        </p:txBody>
      </p:sp>
      <p:sp>
        <p:nvSpPr>
          <p:cNvPr id="10" name="TextBox 9"/>
          <p:cNvSpPr txBox="1"/>
          <p:nvPr/>
        </p:nvSpPr>
        <p:spPr>
          <a:xfrm>
            <a:off x="1447800" y="8001000"/>
            <a:ext cx="10591800" cy="954107"/>
          </a:xfrm>
          <a:prstGeom prst="rect">
            <a:avLst/>
          </a:prstGeom>
          <a:noFill/>
        </p:spPr>
        <p:txBody>
          <a:bodyPr wrap="square" rtlCol="0">
            <a:spAutoFit/>
          </a:bodyPr>
          <a:lstStyle/>
          <a:p>
            <a:r>
              <a:rPr lang="en-US" sz="2800" b="1" dirty="0" smtClean="0"/>
              <a:t>Check that machine is clean. Check wash arms, scrap trays, and pump intake screen to ensure good water pressure.</a:t>
            </a:r>
            <a:endParaRPr lang="en-US" sz="2800" b="1" dirty="0"/>
          </a:p>
        </p:txBody>
      </p:sp>
      <p:sp>
        <p:nvSpPr>
          <p:cNvPr id="11" name="TextBox 10"/>
          <p:cNvSpPr txBox="1"/>
          <p:nvPr/>
        </p:nvSpPr>
        <p:spPr>
          <a:xfrm>
            <a:off x="1447800" y="8839200"/>
            <a:ext cx="9372600" cy="1815882"/>
          </a:xfrm>
          <a:prstGeom prst="rect">
            <a:avLst/>
          </a:prstGeom>
          <a:noFill/>
        </p:spPr>
        <p:txBody>
          <a:bodyPr wrap="square" rtlCol="0">
            <a:spAutoFit/>
          </a:bodyPr>
          <a:lstStyle/>
          <a:p>
            <a:r>
              <a:rPr lang="en-US" sz="2800" dirty="0" smtClean="0"/>
              <a:t>Revise Las paletas de lavado , la rejilla del accumulador de desperdicios y la de la bomba de toma a fin de asegurarse de gue esten limpias y debidamente colocadas para proporcionar una presion de lavado adecuada.</a:t>
            </a:r>
            <a:endParaRPr lang="en-US" sz="2800" dirty="0"/>
          </a:p>
        </p:txBody>
      </p:sp>
      <p:sp>
        <p:nvSpPr>
          <p:cNvPr id="12" name="TextBox 11"/>
          <p:cNvSpPr txBox="1"/>
          <p:nvPr/>
        </p:nvSpPr>
        <p:spPr>
          <a:xfrm>
            <a:off x="1447800" y="10591800"/>
            <a:ext cx="10134600" cy="830997"/>
          </a:xfrm>
          <a:prstGeom prst="rect">
            <a:avLst/>
          </a:prstGeom>
          <a:noFill/>
        </p:spPr>
        <p:txBody>
          <a:bodyPr wrap="square" rtlCol="0">
            <a:spAutoFit/>
          </a:bodyPr>
          <a:lstStyle/>
          <a:p>
            <a:r>
              <a:rPr lang="en-US" sz="2400" b="1" dirty="0" smtClean="0"/>
              <a:t>Check detergent, rinse and sanitizer pails. Replace any empty containers.</a:t>
            </a:r>
            <a:endParaRPr lang="en-US" sz="2400" b="1" dirty="0"/>
          </a:p>
        </p:txBody>
      </p:sp>
      <p:sp>
        <p:nvSpPr>
          <p:cNvPr id="13" name="TextBox 12"/>
          <p:cNvSpPr txBox="1"/>
          <p:nvPr/>
        </p:nvSpPr>
        <p:spPr>
          <a:xfrm>
            <a:off x="1447800" y="11331714"/>
            <a:ext cx="9448800" cy="830997"/>
          </a:xfrm>
          <a:prstGeom prst="rect">
            <a:avLst/>
          </a:prstGeom>
          <a:noFill/>
        </p:spPr>
        <p:txBody>
          <a:bodyPr wrap="square" rtlCol="0">
            <a:spAutoFit/>
          </a:bodyPr>
          <a:lstStyle/>
          <a:p>
            <a:r>
              <a:rPr lang="en-US" sz="2400" dirty="0" smtClean="0"/>
              <a:t>Verifiez le reservoir de detergent et le bol a additif. Remplacer les contentants vides et les remplir au besoin.</a:t>
            </a:r>
            <a:endParaRPr lang="en-US" sz="2400" dirty="0"/>
          </a:p>
        </p:txBody>
      </p:sp>
      <p:sp>
        <p:nvSpPr>
          <p:cNvPr id="14" name="TextBox 13"/>
          <p:cNvSpPr txBox="1"/>
          <p:nvPr/>
        </p:nvSpPr>
        <p:spPr>
          <a:xfrm>
            <a:off x="1447800" y="12111335"/>
            <a:ext cx="9906000" cy="461665"/>
          </a:xfrm>
          <a:prstGeom prst="rect">
            <a:avLst/>
          </a:prstGeom>
          <a:noFill/>
        </p:spPr>
        <p:txBody>
          <a:bodyPr wrap="square" rtlCol="0">
            <a:spAutoFit/>
          </a:bodyPr>
          <a:lstStyle/>
          <a:p>
            <a:r>
              <a:rPr lang="en-US" sz="2400" b="1" dirty="0" smtClean="0"/>
              <a:t>Clear dish table area and fill presoak tub, using  liquid presoak.</a:t>
            </a:r>
            <a:endParaRPr lang="en-US" sz="2400" b="1" dirty="0"/>
          </a:p>
        </p:txBody>
      </p:sp>
      <p:sp>
        <p:nvSpPr>
          <p:cNvPr id="15" name="TextBox 14"/>
          <p:cNvSpPr txBox="1"/>
          <p:nvPr/>
        </p:nvSpPr>
        <p:spPr>
          <a:xfrm>
            <a:off x="1524000" y="12656403"/>
            <a:ext cx="9372600" cy="830997"/>
          </a:xfrm>
          <a:prstGeom prst="rect">
            <a:avLst/>
          </a:prstGeom>
          <a:noFill/>
        </p:spPr>
        <p:txBody>
          <a:bodyPr wrap="square" rtlCol="0">
            <a:spAutoFit/>
          </a:bodyPr>
          <a:lstStyle/>
          <a:p>
            <a:r>
              <a:rPr lang="en-US" sz="2400" dirty="0" smtClean="0"/>
              <a:t>Videz le panier a vaisselle et remplissez la cuve a countellerie soit de Liquid Presoak </a:t>
            </a:r>
            <a:endParaRPr lang="en-US" sz="2400" dirty="0"/>
          </a:p>
        </p:txBody>
      </p:sp>
      <p:sp>
        <p:nvSpPr>
          <p:cNvPr id="16" name="TextBox 15"/>
          <p:cNvSpPr txBox="1"/>
          <p:nvPr/>
        </p:nvSpPr>
        <p:spPr>
          <a:xfrm>
            <a:off x="1524000" y="13559135"/>
            <a:ext cx="8915400" cy="461665"/>
          </a:xfrm>
          <a:prstGeom prst="rect">
            <a:avLst/>
          </a:prstGeom>
          <a:noFill/>
        </p:spPr>
        <p:txBody>
          <a:bodyPr wrap="square" rtlCol="0">
            <a:spAutoFit/>
          </a:bodyPr>
          <a:lstStyle/>
          <a:p>
            <a:r>
              <a:rPr lang="en-US" sz="2400" b="1" dirty="0" smtClean="0"/>
              <a:t>Turn dishmachine on. Fill dishmachine with water.</a:t>
            </a:r>
            <a:endParaRPr lang="en-US" sz="2400" b="1" dirty="0"/>
          </a:p>
        </p:txBody>
      </p:sp>
      <p:sp>
        <p:nvSpPr>
          <p:cNvPr id="17" name="TextBox 16"/>
          <p:cNvSpPr txBox="1"/>
          <p:nvPr/>
        </p:nvSpPr>
        <p:spPr>
          <a:xfrm>
            <a:off x="1524000" y="14020800"/>
            <a:ext cx="8991600" cy="461665"/>
          </a:xfrm>
          <a:prstGeom prst="rect">
            <a:avLst/>
          </a:prstGeom>
          <a:noFill/>
        </p:spPr>
        <p:txBody>
          <a:bodyPr wrap="square" rtlCol="0">
            <a:spAutoFit/>
          </a:bodyPr>
          <a:lstStyle/>
          <a:p>
            <a:r>
              <a:rPr lang="en-US" sz="2400" dirty="0" smtClean="0"/>
              <a:t>Mettez la machine en marche. Elle se remplit d eau </a:t>
            </a:r>
            <a:endParaRPr lang="en-US" sz="2400" dirty="0"/>
          </a:p>
        </p:txBody>
      </p:sp>
      <p:sp>
        <p:nvSpPr>
          <p:cNvPr id="18" name="TextBox 17"/>
          <p:cNvSpPr txBox="1"/>
          <p:nvPr/>
        </p:nvSpPr>
        <p:spPr>
          <a:xfrm>
            <a:off x="1524000" y="15639871"/>
            <a:ext cx="9753600" cy="1200329"/>
          </a:xfrm>
          <a:prstGeom prst="rect">
            <a:avLst/>
          </a:prstGeom>
          <a:noFill/>
        </p:spPr>
        <p:txBody>
          <a:bodyPr wrap="square" rtlCol="0">
            <a:spAutoFit/>
          </a:bodyPr>
          <a:lstStyle/>
          <a:p>
            <a:r>
              <a:rPr lang="en-US" sz="2400" b="1" dirty="0" smtClean="0">
                <a:latin typeface="Book Antiqua" pitchFamily="18" charset="0"/>
              </a:rPr>
              <a:t>After hand scraping, rack the dishes of the same size together in straight rows.  Do not overlap causing poor cleaning action. Place cups and glasses upside down.</a:t>
            </a:r>
            <a:endParaRPr lang="en-US" sz="2400" b="1" dirty="0">
              <a:latin typeface="Book Antiqua" pitchFamily="18" charset="0"/>
            </a:endParaRPr>
          </a:p>
        </p:txBody>
      </p:sp>
      <p:sp>
        <p:nvSpPr>
          <p:cNvPr id="19" name="TextBox 18"/>
          <p:cNvSpPr txBox="1"/>
          <p:nvPr/>
        </p:nvSpPr>
        <p:spPr>
          <a:xfrm>
            <a:off x="1600200" y="16800493"/>
            <a:ext cx="9448800" cy="954107"/>
          </a:xfrm>
          <a:prstGeom prst="rect">
            <a:avLst/>
          </a:prstGeom>
          <a:noFill/>
        </p:spPr>
        <p:txBody>
          <a:bodyPr wrap="square" rtlCol="0">
            <a:spAutoFit/>
          </a:bodyPr>
          <a:lstStyle/>
          <a:p>
            <a:r>
              <a:rPr lang="en-US" sz="2800" dirty="0" smtClean="0">
                <a:latin typeface="Book Antiqua" pitchFamily="18" charset="0"/>
              </a:rPr>
              <a:t>Apres  avoir   enleve  le plus  gros, Tasses  et verres a l’envers</a:t>
            </a:r>
            <a:r>
              <a:rPr lang="en-US" sz="2000" dirty="0" smtClean="0">
                <a:latin typeface="Book Antiqua" pitchFamily="18" charset="0"/>
              </a:rPr>
              <a:t>. </a:t>
            </a:r>
            <a:endParaRPr lang="en-US" sz="2000" dirty="0">
              <a:latin typeface="Book Antiqua" pitchFamily="18" charset="0"/>
            </a:endParaRPr>
          </a:p>
        </p:txBody>
      </p:sp>
      <p:sp>
        <p:nvSpPr>
          <p:cNvPr id="20" name="TextBox 19"/>
          <p:cNvSpPr txBox="1"/>
          <p:nvPr/>
        </p:nvSpPr>
        <p:spPr>
          <a:xfrm>
            <a:off x="1600200" y="17612380"/>
            <a:ext cx="9448800" cy="523220"/>
          </a:xfrm>
          <a:prstGeom prst="rect">
            <a:avLst/>
          </a:prstGeom>
          <a:noFill/>
        </p:spPr>
        <p:txBody>
          <a:bodyPr wrap="square" rtlCol="0">
            <a:spAutoFit/>
          </a:bodyPr>
          <a:lstStyle/>
          <a:p>
            <a:r>
              <a:rPr lang="en-US" sz="2800" b="1" dirty="0" smtClean="0">
                <a:latin typeface="Book Antiqua" pitchFamily="18" charset="0"/>
              </a:rPr>
              <a:t>Pre-rinse dishes</a:t>
            </a:r>
            <a:r>
              <a:rPr lang="en-US" sz="2800" dirty="0" smtClean="0">
                <a:latin typeface="Book Antiqua" pitchFamily="18" charset="0"/>
              </a:rPr>
              <a:t>.</a:t>
            </a:r>
            <a:endParaRPr lang="en-US" sz="2800" dirty="0">
              <a:latin typeface="Book Antiqua" pitchFamily="18" charset="0"/>
            </a:endParaRPr>
          </a:p>
        </p:txBody>
      </p:sp>
      <p:sp>
        <p:nvSpPr>
          <p:cNvPr id="21" name="TextBox 20"/>
          <p:cNvSpPr txBox="1"/>
          <p:nvPr/>
        </p:nvSpPr>
        <p:spPr>
          <a:xfrm>
            <a:off x="1600200" y="18069580"/>
            <a:ext cx="9448800" cy="523220"/>
          </a:xfrm>
          <a:prstGeom prst="rect">
            <a:avLst/>
          </a:prstGeom>
          <a:noFill/>
        </p:spPr>
        <p:txBody>
          <a:bodyPr wrap="square" rtlCol="0">
            <a:spAutoFit/>
          </a:bodyPr>
          <a:lstStyle/>
          <a:p>
            <a:r>
              <a:rPr lang="en-US" sz="2800" dirty="0" smtClean="0">
                <a:latin typeface="Book Antiqua" pitchFamily="18" charset="0"/>
              </a:rPr>
              <a:t>Preenjuague los platos</a:t>
            </a:r>
            <a:endParaRPr lang="en-US" sz="2800" dirty="0">
              <a:latin typeface="Book Antiqua" pitchFamily="18" charset="0"/>
            </a:endParaRPr>
          </a:p>
        </p:txBody>
      </p:sp>
      <p:sp>
        <p:nvSpPr>
          <p:cNvPr id="22" name="TextBox 21"/>
          <p:cNvSpPr txBox="1"/>
          <p:nvPr/>
        </p:nvSpPr>
        <p:spPr>
          <a:xfrm>
            <a:off x="1676400" y="18516600"/>
            <a:ext cx="9296400" cy="1384995"/>
          </a:xfrm>
          <a:prstGeom prst="rect">
            <a:avLst/>
          </a:prstGeom>
          <a:noFill/>
        </p:spPr>
        <p:txBody>
          <a:bodyPr wrap="square" rtlCol="0">
            <a:spAutoFit/>
          </a:bodyPr>
          <a:lstStyle/>
          <a:p>
            <a:r>
              <a:rPr lang="en-US" sz="2800" dirty="0" smtClean="0">
                <a:latin typeface="Book Antiqua" pitchFamily="18" charset="0"/>
              </a:rPr>
              <a:t>Side dish rack into machine  and close to door. Machine will automatically start to wash, wash and sanitizer each load.</a:t>
            </a:r>
            <a:endParaRPr lang="en-US" sz="2800" dirty="0">
              <a:latin typeface="Book Antiqua" pitchFamily="18" charset="0"/>
            </a:endParaRPr>
          </a:p>
        </p:txBody>
      </p:sp>
      <p:sp>
        <p:nvSpPr>
          <p:cNvPr id="23" name="TextBox 22"/>
          <p:cNvSpPr txBox="1"/>
          <p:nvPr/>
        </p:nvSpPr>
        <p:spPr>
          <a:xfrm>
            <a:off x="1600200" y="19812000"/>
            <a:ext cx="8686800" cy="1815882"/>
          </a:xfrm>
          <a:prstGeom prst="rect">
            <a:avLst/>
          </a:prstGeom>
          <a:noFill/>
        </p:spPr>
        <p:txBody>
          <a:bodyPr wrap="square" rtlCol="0">
            <a:spAutoFit/>
          </a:bodyPr>
          <a:lstStyle/>
          <a:p>
            <a:r>
              <a:rPr lang="en-US" sz="2800" b="1" dirty="0" smtClean="0">
                <a:latin typeface="Book Antiqua" pitchFamily="18" charset="0"/>
              </a:rPr>
              <a:t>When the cycle is complete, remove the rack and allow dishes to air dry. Lift rack up on to the lip of the clean dish table to allow air to flow under that rack to speed up drying</a:t>
            </a:r>
            <a:r>
              <a:rPr lang="en-US" sz="2400" dirty="0" smtClean="0"/>
              <a:t>.</a:t>
            </a:r>
            <a:endParaRPr lang="en-US" sz="2400" dirty="0"/>
          </a:p>
        </p:txBody>
      </p:sp>
      <p:sp>
        <p:nvSpPr>
          <p:cNvPr id="24" name="TextBox 23"/>
          <p:cNvSpPr txBox="1"/>
          <p:nvPr/>
        </p:nvSpPr>
        <p:spPr>
          <a:xfrm>
            <a:off x="1676400" y="21488400"/>
            <a:ext cx="9296400" cy="954107"/>
          </a:xfrm>
          <a:prstGeom prst="rect">
            <a:avLst/>
          </a:prstGeom>
          <a:noFill/>
        </p:spPr>
        <p:txBody>
          <a:bodyPr wrap="square" rtlCol="0">
            <a:spAutoFit/>
          </a:bodyPr>
          <a:lstStyle/>
          <a:p>
            <a:r>
              <a:rPr lang="en-US" sz="2800" dirty="0" smtClean="0"/>
              <a:t>Cuando se haya completado el ciclo, saque le protlatos y deje que los platos se sequen al aire.</a:t>
            </a:r>
            <a:endParaRPr lang="en-US" sz="2800" dirty="0"/>
          </a:p>
        </p:txBody>
      </p:sp>
      <p:sp>
        <p:nvSpPr>
          <p:cNvPr id="25" name="TextBox 24"/>
          <p:cNvSpPr txBox="1"/>
          <p:nvPr/>
        </p:nvSpPr>
        <p:spPr>
          <a:xfrm>
            <a:off x="1600200" y="23622000"/>
            <a:ext cx="10287000" cy="954107"/>
          </a:xfrm>
          <a:prstGeom prst="rect">
            <a:avLst/>
          </a:prstGeom>
          <a:noFill/>
        </p:spPr>
        <p:txBody>
          <a:bodyPr wrap="square" rtlCol="0">
            <a:spAutoFit/>
          </a:bodyPr>
          <a:lstStyle/>
          <a:p>
            <a:r>
              <a:rPr lang="en-US" sz="2800" b="1" dirty="0" smtClean="0">
                <a:latin typeface="Book Antiqua" pitchFamily="18" charset="0"/>
              </a:rPr>
              <a:t>Unswcrew the was arms and end caps. Clean by flushing wash arms under a faucet. Reinstall end caps and wash arms .</a:t>
            </a:r>
            <a:endParaRPr lang="en-US" sz="2800" b="1" dirty="0">
              <a:latin typeface="Book Antiqua" pitchFamily="18" charset="0"/>
            </a:endParaRPr>
          </a:p>
        </p:txBody>
      </p:sp>
      <p:sp>
        <p:nvSpPr>
          <p:cNvPr id="26" name="TextBox 25"/>
          <p:cNvSpPr txBox="1"/>
          <p:nvPr/>
        </p:nvSpPr>
        <p:spPr>
          <a:xfrm>
            <a:off x="1676400" y="24612600"/>
            <a:ext cx="10058400" cy="1384995"/>
          </a:xfrm>
          <a:prstGeom prst="rect">
            <a:avLst/>
          </a:prstGeom>
          <a:noFill/>
        </p:spPr>
        <p:txBody>
          <a:bodyPr wrap="square" rtlCol="0">
            <a:spAutoFit/>
          </a:bodyPr>
          <a:lstStyle/>
          <a:p>
            <a:r>
              <a:rPr lang="en-US" sz="2800" dirty="0" smtClean="0">
                <a:latin typeface="Book Antiqua" pitchFamily="18" charset="0"/>
              </a:rPr>
              <a:t>Desatornille  las paletas de lavado y las tapas de los extremos. Limpie  las paletas  de lavdo, enjuagandolas debajo de un grifo antas de reinstalarlos  en el aparto.</a:t>
            </a:r>
            <a:endParaRPr lang="en-US" sz="2800" dirty="0">
              <a:latin typeface="Book Antiqua" pitchFamily="18" charset="0"/>
            </a:endParaRPr>
          </a:p>
        </p:txBody>
      </p:sp>
      <p:sp>
        <p:nvSpPr>
          <p:cNvPr id="27" name="TextBox 26"/>
          <p:cNvSpPr txBox="1"/>
          <p:nvPr/>
        </p:nvSpPr>
        <p:spPr>
          <a:xfrm>
            <a:off x="1752600" y="25984200"/>
            <a:ext cx="9525000" cy="954107"/>
          </a:xfrm>
          <a:prstGeom prst="rect">
            <a:avLst/>
          </a:prstGeom>
          <a:noFill/>
        </p:spPr>
        <p:txBody>
          <a:bodyPr wrap="square" rtlCol="0">
            <a:spAutoFit/>
          </a:bodyPr>
          <a:lstStyle/>
          <a:p>
            <a:r>
              <a:rPr lang="en-US" sz="2800" b="1" dirty="0" smtClean="0"/>
              <a:t>Clean pump intake screen by flushing and scrubbing. Return screen to original  position.</a:t>
            </a:r>
            <a:endParaRPr lang="en-US" sz="2800" b="1" dirty="0"/>
          </a:p>
        </p:txBody>
      </p:sp>
      <p:sp>
        <p:nvSpPr>
          <p:cNvPr id="28" name="TextBox 27"/>
          <p:cNvSpPr txBox="1"/>
          <p:nvPr/>
        </p:nvSpPr>
        <p:spPr>
          <a:xfrm>
            <a:off x="1828800" y="26974800"/>
            <a:ext cx="8915400" cy="954107"/>
          </a:xfrm>
          <a:prstGeom prst="rect">
            <a:avLst/>
          </a:prstGeom>
          <a:noFill/>
        </p:spPr>
        <p:txBody>
          <a:bodyPr wrap="square" rtlCol="0">
            <a:spAutoFit/>
          </a:bodyPr>
          <a:lstStyle/>
          <a:p>
            <a:r>
              <a:rPr lang="en-US" sz="2800" dirty="0" smtClean="0"/>
              <a:t>Lave la rejilla de la bomba de toma, enjuagandola y res pandola. Vuelva a ponerla en su posicion original.</a:t>
            </a:r>
            <a:endParaRPr lang="en-US" sz="2800" dirty="0"/>
          </a:p>
        </p:txBody>
      </p:sp>
      <p:sp>
        <p:nvSpPr>
          <p:cNvPr id="29" name="TextBox 28"/>
          <p:cNvSpPr txBox="1"/>
          <p:nvPr/>
        </p:nvSpPr>
        <p:spPr>
          <a:xfrm>
            <a:off x="1828800" y="27889200"/>
            <a:ext cx="9448800" cy="954107"/>
          </a:xfrm>
          <a:prstGeom prst="rect">
            <a:avLst/>
          </a:prstGeom>
          <a:noFill/>
        </p:spPr>
        <p:txBody>
          <a:bodyPr wrap="square" rtlCol="0">
            <a:spAutoFit/>
          </a:bodyPr>
          <a:lstStyle/>
          <a:p>
            <a:r>
              <a:rPr lang="en-US" sz="2800" b="1" dirty="0" smtClean="0"/>
              <a:t>Remove scrap accumulator screen. Remove food soil and flush the screen. Reinstall screen </a:t>
            </a:r>
            <a:endParaRPr lang="en-US" sz="2800" b="1" dirty="0"/>
          </a:p>
        </p:txBody>
      </p:sp>
      <p:sp>
        <p:nvSpPr>
          <p:cNvPr id="30" name="TextBox 29"/>
          <p:cNvSpPr txBox="1"/>
          <p:nvPr/>
        </p:nvSpPr>
        <p:spPr>
          <a:xfrm>
            <a:off x="1752600" y="28803600"/>
            <a:ext cx="10210800" cy="1384995"/>
          </a:xfrm>
          <a:prstGeom prst="rect">
            <a:avLst/>
          </a:prstGeom>
          <a:noFill/>
        </p:spPr>
        <p:txBody>
          <a:bodyPr wrap="square" rtlCol="0">
            <a:spAutoFit/>
          </a:bodyPr>
          <a:lstStyle/>
          <a:p>
            <a:r>
              <a:rPr lang="en-US" sz="2800" dirty="0" smtClean="0"/>
              <a:t>Quite  la rejilla del acumulador de desperdicious .remueva la mugre de los alimentos y lave la rejilla con agua. Vuelva a instalarla</a:t>
            </a:r>
            <a:endParaRPr lang="en-US" sz="2800" dirty="0"/>
          </a:p>
        </p:txBody>
      </p:sp>
      <p:sp>
        <p:nvSpPr>
          <p:cNvPr id="31" name="TextBox 30"/>
          <p:cNvSpPr txBox="1"/>
          <p:nvPr/>
        </p:nvSpPr>
        <p:spPr>
          <a:xfrm>
            <a:off x="1752600" y="30175200"/>
            <a:ext cx="9220200" cy="954107"/>
          </a:xfrm>
          <a:prstGeom prst="rect">
            <a:avLst/>
          </a:prstGeom>
          <a:noFill/>
        </p:spPr>
        <p:txBody>
          <a:bodyPr wrap="square" rtlCol="0">
            <a:spAutoFit/>
          </a:bodyPr>
          <a:lstStyle/>
          <a:p>
            <a:r>
              <a:rPr lang="en-US" sz="2800" b="1" dirty="0" smtClean="0"/>
              <a:t>Wipe the dishmachine with a clean towel. Be sure machine is clean and ready for the next shift.</a:t>
            </a:r>
            <a:endParaRPr lang="en-US" sz="2800" b="1" dirty="0"/>
          </a:p>
        </p:txBody>
      </p:sp>
      <p:sp>
        <p:nvSpPr>
          <p:cNvPr id="32" name="TextBox 31"/>
          <p:cNvSpPr txBox="1"/>
          <p:nvPr/>
        </p:nvSpPr>
        <p:spPr>
          <a:xfrm>
            <a:off x="1828800" y="31089600"/>
            <a:ext cx="10363200" cy="954107"/>
          </a:xfrm>
          <a:prstGeom prst="rect">
            <a:avLst/>
          </a:prstGeom>
          <a:noFill/>
        </p:spPr>
        <p:txBody>
          <a:bodyPr wrap="square" rtlCol="0">
            <a:spAutoFit/>
          </a:bodyPr>
          <a:lstStyle/>
          <a:p>
            <a:r>
              <a:rPr lang="en-US" sz="2800" dirty="0" smtClean="0"/>
              <a:t>Limpie el lavaplatos con una toalla limpia. Asegurese de que la maquina quede lista  para el turno siguiente.</a:t>
            </a:r>
            <a:endParaRPr lang="en-US" sz="2800" dirty="0"/>
          </a:p>
        </p:txBody>
      </p:sp>
      <p:sp>
        <p:nvSpPr>
          <p:cNvPr id="35" name="TextBox 34"/>
          <p:cNvSpPr txBox="1"/>
          <p:nvPr/>
        </p:nvSpPr>
        <p:spPr>
          <a:xfrm>
            <a:off x="13792200" y="28956000"/>
            <a:ext cx="6858000" cy="1046440"/>
          </a:xfrm>
          <a:prstGeom prst="rect">
            <a:avLst/>
          </a:prstGeom>
          <a:noFill/>
        </p:spPr>
        <p:txBody>
          <a:bodyPr wrap="square" rtlCol="0">
            <a:spAutoFit/>
          </a:bodyPr>
          <a:lstStyle/>
          <a:p>
            <a:r>
              <a:rPr lang="en-US" b="1" dirty="0" smtClean="0">
                <a:solidFill>
                  <a:schemeClr val="accent1">
                    <a:lumMod val="75000"/>
                  </a:schemeClr>
                </a:solidFill>
              </a:rPr>
              <a:t>24 Hour Service</a:t>
            </a:r>
            <a:endParaRPr lang="en-US" b="1" dirty="0">
              <a:solidFill>
                <a:schemeClr val="accent1">
                  <a:lumMod val="75000"/>
                </a:schemeClr>
              </a:solidFill>
            </a:endParaRPr>
          </a:p>
        </p:txBody>
      </p:sp>
      <p:sp>
        <p:nvSpPr>
          <p:cNvPr id="36" name="TextBox 35"/>
          <p:cNvSpPr txBox="1"/>
          <p:nvPr/>
        </p:nvSpPr>
        <p:spPr>
          <a:xfrm>
            <a:off x="1676400" y="5715000"/>
            <a:ext cx="8458200" cy="1107996"/>
          </a:xfrm>
          <a:prstGeom prst="rect">
            <a:avLst/>
          </a:prstGeom>
          <a:noFill/>
        </p:spPr>
        <p:txBody>
          <a:bodyPr wrap="square" rtlCol="0">
            <a:spAutoFit/>
          </a:bodyPr>
          <a:lstStyle/>
          <a:p>
            <a:r>
              <a:rPr lang="en-US" sz="6600" b="1" dirty="0" smtClean="0">
                <a:solidFill>
                  <a:srgbClr val="C00000"/>
                </a:solidFill>
              </a:rPr>
              <a:t>Low Temp</a:t>
            </a:r>
            <a:endParaRPr lang="en-US" sz="6600" b="1" dirty="0">
              <a:solidFill>
                <a:srgbClr val="C00000"/>
              </a:solidFill>
            </a:endParaRPr>
          </a:p>
        </p:txBody>
      </p:sp>
      <p:pic>
        <p:nvPicPr>
          <p:cNvPr id="33" name="Picture 32" descr="Conserver_XL.jpg"/>
          <p:cNvPicPr>
            <a:picLocks noChangeAspect="1"/>
          </p:cNvPicPr>
          <p:nvPr/>
        </p:nvPicPr>
        <p:blipFill>
          <a:blip r:embed="rId3" cstate="print"/>
          <a:stretch>
            <a:fillRect/>
          </a:stretch>
        </p:blipFill>
        <p:spPr>
          <a:xfrm>
            <a:off x="12192000" y="7162800"/>
            <a:ext cx="8819601" cy="13258800"/>
          </a:xfrm>
          <a:prstGeom prst="rect">
            <a:avLst/>
          </a:prstGeom>
        </p:spPr>
      </p:pic>
      <p:sp>
        <p:nvSpPr>
          <p:cNvPr id="37" name="Rectangle 36"/>
          <p:cNvSpPr/>
          <p:nvPr/>
        </p:nvSpPr>
        <p:spPr>
          <a:xfrm>
            <a:off x="12859779" y="20802600"/>
            <a:ext cx="7372467" cy="923330"/>
          </a:xfrm>
          <a:prstGeom prst="rect">
            <a:avLst/>
          </a:prstGeom>
        </p:spPr>
        <p:txBody>
          <a:bodyPr wrap="none">
            <a:spAutoFit/>
          </a:bodyPr>
          <a:lstStyle/>
          <a:p>
            <a:pPr lvl="0" algn="ctr"/>
            <a:r>
              <a:rPr lang="en-US" sz="5400" b="1" spc="50" dirty="0" smtClean="0">
                <a:ln w="11430"/>
                <a:gradFill>
                  <a:gsLst>
                    <a:gs pos="25000">
                      <a:srgbClr val="009DD9">
                        <a:satMod val="155000"/>
                      </a:srgbClr>
                    </a:gs>
                    <a:gs pos="100000">
                      <a:srgbClr val="009DD9">
                        <a:shade val="45000"/>
                        <a:satMod val="165000"/>
                      </a:srgbClr>
                    </a:gs>
                  </a:gsLst>
                  <a:lin ang="5400000"/>
                </a:gradFill>
                <a:effectLst>
                  <a:outerShdw blurRad="76200" dist="50800" dir="5400000" algn="tl" rotWithShape="0">
                    <a:srgbClr val="000000">
                      <a:alpha val="65000"/>
                    </a:srgbClr>
                  </a:outerShdw>
                </a:effectLst>
              </a:rPr>
              <a:t>Jackson Dishmachine</a:t>
            </a:r>
            <a:endParaRPr lang="en-US" sz="5400" b="1" spc="50" dirty="0">
              <a:ln w="11430"/>
              <a:gradFill>
                <a:gsLst>
                  <a:gs pos="25000">
                    <a:srgbClr val="009DD9">
                      <a:satMod val="155000"/>
                    </a:srgbClr>
                  </a:gs>
                  <a:gs pos="100000">
                    <a:srgbClr val="009DD9">
                      <a:shade val="45000"/>
                      <a:satMod val="165000"/>
                    </a:srgb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340</TotalTime>
  <Words>478</Words>
  <Application>Microsoft Office PowerPoint</Application>
  <PresentationFormat>Custom</PresentationFormat>
  <Paragraphs>38</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Flow</vt:lpstr>
      <vt:lpstr>MACHINE WAREWASHING PROCEDURES</vt:lpstr>
      <vt:lpstr>Slide 2</vt:lpstr>
      <vt:lpstr>Slide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Ortiz</dc:creator>
  <cp:lastModifiedBy>John Ortiz</cp:lastModifiedBy>
  <cp:revision>35</cp:revision>
  <dcterms:created xsi:type="dcterms:W3CDTF">2009-12-20T19:12:31Z</dcterms:created>
  <dcterms:modified xsi:type="dcterms:W3CDTF">2010-08-22T16:45:20Z</dcterms:modified>
</cp:coreProperties>
</file>