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03/20/2016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Darkness of the Cross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Matthew 27:45-53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Matthew 27:45-53 KJV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SzPct val="100000"/>
              <a:buFont typeface="+mj-lt"/>
              <a:buAutoNum type="arabicParenR" startAt="45"/>
            </a:pPr>
            <a:r>
              <a:rPr lang="en-US" dirty="0" smtClean="0"/>
              <a:t>Now from the sixth hour there was darkness over all the land unto the ninth hour.</a:t>
            </a:r>
          </a:p>
          <a:p>
            <a:pPr marL="633222" indent="-514350">
              <a:buSzPct val="100000"/>
              <a:buFont typeface="+mj-lt"/>
              <a:buAutoNum type="arabicParenR" startAt="45"/>
            </a:pPr>
            <a:r>
              <a:rPr lang="en-US" dirty="0" smtClean="0"/>
              <a:t>And </a:t>
            </a:r>
            <a:r>
              <a:rPr lang="en-US" dirty="0" smtClean="0"/>
              <a:t>about the ninth hour Jesus cried with a loud voice, saying, Eli, Eli, lama </a:t>
            </a:r>
            <a:r>
              <a:rPr lang="en-US" dirty="0" err="1" smtClean="0"/>
              <a:t>sabachthani</a:t>
            </a:r>
            <a:r>
              <a:rPr lang="en-US" dirty="0" smtClean="0"/>
              <a:t>? that is to say, My God, my God, why hast thou forsaken me?</a:t>
            </a:r>
          </a:p>
          <a:p>
            <a:pPr marL="633222" indent="-514350">
              <a:buSzPct val="100000"/>
              <a:buFont typeface="+mj-lt"/>
              <a:buAutoNum type="arabicParenR" startAt="45"/>
            </a:pPr>
            <a:r>
              <a:rPr lang="en-US" dirty="0" smtClean="0"/>
              <a:t>Some </a:t>
            </a:r>
            <a:r>
              <a:rPr lang="en-US" dirty="0" smtClean="0"/>
              <a:t>of them that stood there, when they heard that, said, This man </a:t>
            </a:r>
            <a:r>
              <a:rPr lang="en-US" dirty="0" err="1" smtClean="0"/>
              <a:t>calleth</a:t>
            </a:r>
            <a:r>
              <a:rPr lang="en-US" dirty="0" smtClean="0"/>
              <a:t> for Elias.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SzPct val="100000"/>
              <a:buFont typeface="+mj-lt"/>
              <a:buAutoNum type="arabicParenR" startAt="48"/>
            </a:pPr>
            <a:r>
              <a:rPr lang="en-US" dirty="0" smtClean="0"/>
              <a:t>And </a:t>
            </a:r>
            <a:r>
              <a:rPr lang="en-US" dirty="0" smtClean="0"/>
              <a:t>straightway one of them ran, and took a </a:t>
            </a:r>
            <a:r>
              <a:rPr lang="en-US" dirty="0" err="1" smtClean="0"/>
              <a:t>spunge</a:t>
            </a:r>
            <a:r>
              <a:rPr lang="en-US" dirty="0" smtClean="0"/>
              <a:t>, and filled it with vinegar, and put it on a reed, and gave him to drink.</a:t>
            </a:r>
          </a:p>
          <a:p>
            <a:pPr marL="633222" indent="-514350">
              <a:buSzPct val="100000"/>
              <a:buFont typeface="+mj-lt"/>
              <a:buAutoNum type="arabicParenR" startAt="48"/>
            </a:pPr>
            <a:r>
              <a:rPr lang="en-US" dirty="0" smtClean="0"/>
              <a:t>The </a:t>
            </a:r>
            <a:r>
              <a:rPr lang="en-US" dirty="0" smtClean="0"/>
              <a:t>rest said, Let be, let us see whether Elias will come to save him.</a:t>
            </a:r>
          </a:p>
          <a:p>
            <a:pPr marL="633222" indent="-514350">
              <a:buSzPct val="100000"/>
              <a:buFont typeface="+mj-lt"/>
              <a:buAutoNum type="arabicParenR" startAt="48"/>
            </a:pPr>
            <a:r>
              <a:rPr lang="en-US" dirty="0" smtClean="0"/>
              <a:t>Jesus</a:t>
            </a:r>
            <a:r>
              <a:rPr lang="en-US" dirty="0" smtClean="0"/>
              <a:t>, when he had cried again with a loud voice, yielded up the ghost.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SzPct val="100000"/>
              <a:buFont typeface="+mj-lt"/>
              <a:buAutoNum type="arabicParenR" startAt="51"/>
            </a:pPr>
            <a:r>
              <a:rPr lang="en-US" dirty="0" smtClean="0"/>
              <a:t>And, behold, the veil of the temple was rent in twain from the top to the bottom; and the earth did quake, and the rocks rent;</a:t>
            </a:r>
          </a:p>
          <a:p>
            <a:pPr marL="633222" indent="-514350">
              <a:buSzPct val="100000"/>
              <a:buFont typeface="+mj-lt"/>
              <a:buAutoNum type="arabicParenR" startAt="51"/>
            </a:pPr>
            <a:r>
              <a:rPr lang="en-US" dirty="0" smtClean="0"/>
              <a:t>And </a:t>
            </a:r>
            <a:r>
              <a:rPr lang="en-US" dirty="0" smtClean="0"/>
              <a:t>the graves were opened; and many bodies of the saints which slept arose,</a:t>
            </a:r>
          </a:p>
          <a:p>
            <a:pPr marL="633222" indent="-514350">
              <a:buSzPct val="100000"/>
              <a:buFont typeface="+mj-lt"/>
              <a:buAutoNum type="arabicParenR" startAt="51"/>
            </a:pPr>
            <a:r>
              <a:rPr lang="en-US" dirty="0" smtClean="0"/>
              <a:t>And </a:t>
            </a:r>
            <a:r>
              <a:rPr lang="en-US" dirty="0" smtClean="0"/>
              <a:t>came out of the graves after his resurrection, and went into the holy city, and appeared unto many.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Darkness of the Cross </a:t>
            </a:r>
            <a:br>
              <a:rPr lang="en-US" dirty="0" smtClean="0"/>
            </a:br>
            <a:r>
              <a:rPr lang="en-US" dirty="0" smtClean="0"/>
              <a:t>Depicted in Four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The Darkness of Sin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The Darkness of Separation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The Darkness of Shame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The Darkness of Salvation  </a:t>
            </a:r>
            <a:endParaRPr lang="en-US" sz="3600" dirty="0" smtClean="0"/>
          </a:p>
          <a:p>
            <a:pPr>
              <a:buNone/>
            </a:pPr>
            <a:r>
              <a:rPr lang="en-US" b="1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</TotalTime>
  <Words>242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The Darkness of the Cross</vt:lpstr>
      <vt:lpstr>Matthew 27:45-53 KJV</vt:lpstr>
      <vt:lpstr>Slide 3</vt:lpstr>
      <vt:lpstr>Slide 4</vt:lpstr>
      <vt:lpstr>The Darkness of the Cross  Depicted in Four Areas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xeon</cp:lastModifiedBy>
  <cp:revision>10</cp:revision>
  <dcterms:created xsi:type="dcterms:W3CDTF">2013-02-10T16:06:46Z</dcterms:created>
  <dcterms:modified xsi:type="dcterms:W3CDTF">2016-03-20T14:41:13Z</dcterms:modified>
</cp:coreProperties>
</file>