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4" r:id="rId4"/>
    <p:sldId id="265" r:id="rId5"/>
    <p:sldId id="266" r:id="rId6"/>
    <p:sldId id="267" r:id="rId7"/>
    <p:sldId id="268" r:id="rId8"/>
    <p:sldId id="261" r:id="rId9"/>
    <p:sldId id="263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85" d="100"/>
          <a:sy n="85" d="100"/>
        </p:scale>
        <p:origin x="882" y="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63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2857501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1" y="2922758"/>
            <a:ext cx="3733801" cy="14401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1" y="3086375"/>
            <a:ext cx="3733801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3123302"/>
            <a:ext cx="1965960" cy="137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3149679"/>
            <a:ext cx="1965960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2971800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304573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2737246"/>
            <a:ext cx="9144000" cy="18312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" y="2756646"/>
            <a:ext cx="9144001" cy="1055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2732318"/>
            <a:ext cx="2729950" cy="1863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27762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801416"/>
            <a:ext cx="8458200" cy="110251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31445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3154680"/>
            <a:ext cx="960120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5/12/2019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3153966"/>
            <a:ext cx="129540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852"/>
            <a:ext cx="747712" cy="274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5/12/2019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857250"/>
            <a:ext cx="1905000" cy="41148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50"/>
            <a:ext cx="6248400" cy="41148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5/12/2019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5/12/2019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485901"/>
            <a:ext cx="7772400" cy="1021556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25316"/>
            <a:ext cx="7772400" cy="1132284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5/12/2019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5/12/2019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57250"/>
            <a:ext cx="8382000" cy="80238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83728"/>
            <a:ext cx="4041648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1683728"/>
            <a:ext cx="4041775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031389"/>
            <a:ext cx="4041648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031389"/>
            <a:ext cx="4041775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5/12/2019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238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459486"/>
            <a:ext cx="957264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5/12/2019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5/12/2019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826478"/>
            <a:ext cx="3383280" cy="6583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1508045"/>
            <a:ext cx="3383280" cy="346329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582215"/>
            <a:ext cx="5102352" cy="4389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5/12/2019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831870"/>
            <a:ext cx="586803" cy="3511228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857250"/>
            <a:ext cx="4572000" cy="3429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2455731"/>
            <a:ext cx="2590800" cy="1887367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5/12/2019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275114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1" y="231207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3" y="270185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1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5/12/2019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71551"/>
            <a:ext cx="8458200" cy="1142999"/>
          </a:xfrm>
        </p:spPr>
        <p:txBody>
          <a:bodyPr>
            <a:noAutofit/>
          </a:bodyPr>
          <a:lstStyle/>
          <a:p>
            <a:pPr algn="ctr"/>
            <a:r>
              <a:rPr lang="en-US" sz="5400" i="1" dirty="0"/>
              <a:t>How To Honor Your Parents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143250"/>
            <a:ext cx="8610600" cy="5715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/>
              <a:t>II Timothy 3:1-9,  Exodus 20:12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79375-9D06-4983-93A2-F553802BD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14350"/>
            <a:ext cx="8229600" cy="800100"/>
          </a:xfrm>
        </p:spPr>
        <p:txBody>
          <a:bodyPr/>
          <a:lstStyle/>
          <a:p>
            <a:r>
              <a:rPr lang="en-US" dirty="0"/>
              <a:t>II Timothy 3:1-9 (KJV)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69AA00-2DB8-4D62-AC38-3DDEF2E5D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314450"/>
            <a:ext cx="8686800" cy="3243834"/>
          </a:xfrm>
        </p:spPr>
        <p:txBody>
          <a:bodyPr>
            <a:normAutofit/>
          </a:bodyPr>
          <a:lstStyle/>
          <a:p>
            <a:pPr marL="852678" indent="-742950">
              <a:buFont typeface="+mj-lt"/>
              <a:buAutoNum type="arabicParenR"/>
            </a:pPr>
            <a:r>
              <a:rPr lang="en-US" sz="4000" dirty="0"/>
              <a:t>This know also, that in the last days perilous times shall come.</a:t>
            </a:r>
          </a:p>
          <a:p>
            <a:pPr marL="852678" indent="-742950">
              <a:buFont typeface="+mj-lt"/>
              <a:buAutoNum type="arabicParenR"/>
            </a:pPr>
            <a:r>
              <a:rPr lang="en-US" sz="4000" dirty="0"/>
              <a:t>For men shall be lovers of their own selves, covetous, boasters, proud, blasphemers, disobedient to parents, unthankful, unholy,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69AA00-2DB8-4D62-AC38-3DDEF2E5D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590550"/>
            <a:ext cx="8686800" cy="3967734"/>
          </a:xfrm>
        </p:spPr>
        <p:txBody>
          <a:bodyPr>
            <a:normAutofit/>
          </a:bodyPr>
          <a:lstStyle/>
          <a:p>
            <a:pPr marL="852678" indent="-742950">
              <a:buFont typeface="+mj-lt"/>
              <a:buAutoNum type="arabicParenR" startAt="3"/>
            </a:pPr>
            <a:r>
              <a:rPr lang="en-US" sz="4000" dirty="0"/>
              <a:t>Without natural affection, trucebreakers, false accusers, incontinent, fierce, despisers of those that are good,</a:t>
            </a:r>
          </a:p>
          <a:p>
            <a:pPr marL="852678" indent="-742950">
              <a:buFont typeface="+mj-lt"/>
              <a:buAutoNum type="arabicParenR" startAt="3"/>
            </a:pPr>
            <a:r>
              <a:rPr lang="en-US" sz="4000" dirty="0"/>
              <a:t>Traitors, heady, </a:t>
            </a:r>
            <a:r>
              <a:rPr lang="en-US" sz="4000" dirty="0" err="1"/>
              <a:t>highminded</a:t>
            </a:r>
            <a:r>
              <a:rPr lang="en-US" sz="4000" dirty="0"/>
              <a:t>, lovers of pleasures more than lovers of God;</a:t>
            </a:r>
          </a:p>
        </p:txBody>
      </p:sp>
    </p:spTree>
    <p:extLst>
      <p:ext uri="{BB962C8B-B14F-4D97-AF65-F5344CB8AC3E}">
        <p14:creationId xmlns:p14="http://schemas.microsoft.com/office/powerpoint/2010/main" val="355181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69AA00-2DB8-4D62-AC38-3DDEF2E5D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590550"/>
            <a:ext cx="8686800" cy="3967734"/>
          </a:xfrm>
        </p:spPr>
        <p:txBody>
          <a:bodyPr>
            <a:normAutofit/>
          </a:bodyPr>
          <a:lstStyle/>
          <a:p>
            <a:pPr marL="852678" indent="-742950">
              <a:buFont typeface="+mj-lt"/>
              <a:buAutoNum type="arabicParenR" startAt="5"/>
            </a:pPr>
            <a:r>
              <a:rPr lang="en-US" sz="4000" dirty="0"/>
              <a:t>Having a form of godliness, but denying the power thereof: from such turn away.</a:t>
            </a:r>
          </a:p>
          <a:p>
            <a:pPr marL="852678" indent="-742950">
              <a:buFont typeface="+mj-lt"/>
              <a:buAutoNum type="arabicParenR" startAt="5"/>
            </a:pPr>
            <a:r>
              <a:rPr lang="en-US" sz="4000" dirty="0"/>
              <a:t>For of this sort are they which creep into houses, and lead captive silly women laden with sins, led away with divers lusts,</a:t>
            </a:r>
          </a:p>
        </p:txBody>
      </p:sp>
    </p:spTree>
    <p:extLst>
      <p:ext uri="{BB962C8B-B14F-4D97-AF65-F5344CB8AC3E}">
        <p14:creationId xmlns:p14="http://schemas.microsoft.com/office/powerpoint/2010/main" val="1046036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69AA00-2DB8-4D62-AC38-3DDEF2E5D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85750"/>
            <a:ext cx="8686800" cy="3967734"/>
          </a:xfrm>
        </p:spPr>
        <p:txBody>
          <a:bodyPr>
            <a:noAutofit/>
          </a:bodyPr>
          <a:lstStyle/>
          <a:p>
            <a:pPr marL="852678" indent="-742950">
              <a:buFont typeface="+mj-lt"/>
              <a:buAutoNum type="arabicParenR" startAt="7"/>
            </a:pPr>
            <a:r>
              <a:rPr lang="en-US" sz="3900" dirty="0"/>
              <a:t>Ever learning, and never able to come to the knowledge of the truth.</a:t>
            </a:r>
          </a:p>
          <a:p>
            <a:pPr marL="852678" indent="-742950">
              <a:buFont typeface="+mj-lt"/>
              <a:buAutoNum type="arabicParenR" startAt="7"/>
            </a:pPr>
            <a:r>
              <a:rPr lang="en-US" sz="3900" dirty="0"/>
              <a:t>Now as </a:t>
            </a:r>
            <a:r>
              <a:rPr lang="en-US" sz="3900" dirty="0" err="1"/>
              <a:t>Jannes</a:t>
            </a:r>
            <a:r>
              <a:rPr lang="en-US" sz="3900" dirty="0"/>
              <a:t> and </a:t>
            </a:r>
            <a:r>
              <a:rPr lang="en-US" sz="3900" dirty="0" err="1"/>
              <a:t>Jambres</a:t>
            </a:r>
            <a:r>
              <a:rPr lang="en-US" sz="3900" dirty="0"/>
              <a:t> withstood Moses, so do these also resist the truth: men of corrupt minds, reprobate concerning the faith.</a:t>
            </a:r>
          </a:p>
        </p:txBody>
      </p:sp>
    </p:spTree>
    <p:extLst>
      <p:ext uri="{BB962C8B-B14F-4D97-AF65-F5344CB8AC3E}">
        <p14:creationId xmlns:p14="http://schemas.microsoft.com/office/powerpoint/2010/main" val="913030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69AA00-2DB8-4D62-AC38-3DDEF2E5D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590550"/>
            <a:ext cx="8686800" cy="3967734"/>
          </a:xfrm>
        </p:spPr>
        <p:txBody>
          <a:bodyPr>
            <a:normAutofit/>
          </a:bodyPr>
          <a:lstStyle/>
          <a:p>
            <a:pPr marL="852678" indent="-742950">
              <a:buFont typeface="+mj-lt"/>
              <a:buAutoNum type="arabicParenR" startAt="9"/>
            </a:pPr>
            <a:r>
              <a:rPr lang="en-US" sz="4000" dirty="0"/>
              <a:t>But they shall proceed no further: for their folly shall be manifest unto all men, as </a:t>
            </a:r>
            <a:r>
              <a:rPr lang="en-US" sz="4000" dirty="0" err="1"/>
              <a:t>their's</a:t>
            </a:r>
            <a:r>
              <a:rPr lang="en-US" sz="4000" dirty="0"/>
              <a:t> also was.</a:t>
            </a:r>
          </a:p>
        </p:txBody>
      </p:sp>
    </p:spTree>
    <p:extLst>
      <p:ext uri="{BB962C8B-B14F-4D97-AF65-F5344CB8AC3E}">
        <p14:creationId xmlns:p14="http://schemas.microsoft.com/office/powerpoint/2010/main" val="661071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79375-9D06-4983-93A2-F553802BD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14350"/>
            <a:ext cx="8229600" cy="800100"/>
          </a:xfrm>
        </p:spPr>
        <p:txBody>
          <a:bodyPr/>
          <a:lstStyle/>
          <a:p>
            <a:r>
              <a:rPr lang="en-US" dirty="0"/>
              <a:t>Exodus 20:12 (KJV)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69AA00-2DB8-4D62-AC38-3DDEF2E5D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314450"/>
            <a:ext cx="8686800" cy="3243834"/>
          </a:xfrm>
        </p:spPr>
        <p:txBody>
          <a:bodyPr>
            <a:normAutofit/>
          </a:bodyPr>
          <a:lstStyle/>
          <a:p>
            <a:pPr marL="852678" indent="-742950">
              <a:buFont typeface="+mj-lt"/>
              <a:buAutoNum type="arabicParenR" startAt="12"/>
            </a:pPr>
            <a:r>
              <a:rPr lang="en-US" sz="4000" dirty="0" err="1"/>
              <a:t>Honour</a:t>
            </a:r>
            <a:r>
              <a:rPr lang="en-US" sz="4000" dirty="0"/>
              <a:t> thy father and thy mother: that thy days may be long upon the land which the Lord thy God giveth thee.</a:t>
            </a:r>
          </a:p>
        </p:txBody>
      </p:sp>
    </p:spTree>
    <p:extLst>
      <p:ext uri="{BB962C8B-B14F-4D97-AF65-F5344CB8AC3E}">
        <p14:creationId xmlns:p14="http://schemas.microsoft.com/office/powerpoint/2010/main" val="837492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244" y="285750"/>
            <a:ext cx="8610600" cy="914400"/>
          </a:xfrm>
        </p:spPr>
        <p:txBody>
          <a:bodyPr>
            <a:noAutofit/>
          </a:bodyPr>
          <a:lstStyle/>
          <a:p>
            <a:pPr algn="ctr"/>
            <a:r>
              <a:rPr lang="en-US" sz="5000" b="1" dirty="0"/>
              <a:t>How to Honor Your Parents</a:t>
            </a:r>
            <a:endParaRPr lang="en-US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244" y="1223433"/>
            <a:ext cx="8763000" cy="3448050"/>
          </a:xfrm>
        </p:spPr>
        <p:txBody>
          <a:bodyPr>
            <a:no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sz="4000" b="1" dirty="0"/>
              <a:t>Obeying Them       </a:t>
            </a:r>
          </a:p>
          <a:p>
            <a:r>
              <a:rPr lang="en-US" sz="4000" b="1" dirty="0"/>
              <a:t>Helping Them   </a:t>
            </a:r>
          </a:p>
          <a:p>
            <a:r>
              <a:rPr lang="en-US" sz="4000" b="1" dirty="0"/>
              <a:t>Respecting Them           </a:t>
            </a:r>
          </a:p>
          <a:p>
            <a:r>
              <a:rPr lang="en-US" sz="4000" b="1" dirty="0"/>
              <a:t>Thanking Them </a:t>
            </a:r>
            <a:endParaRPr lang="en-US" sz="4000" dirty="0"/>
          </a:p>
          <a:p>
            <a:r>
              <a:rPr lang="en-US" sz="4000" b="1" dirty="0"/>
              <a:t>Listening to Them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244" y="285750"/>
            <a:ext cx="8610600" cy="914400"/>
          </a:xfrm>
        </p:spPr>
        <p:txBody>
          <a:bodyPr>
            <a:noAutofit/>
          </a:bodyPr>
          <a:lstStyle/>
          <a:p>
            <a:pPr algn="ctr"/>
            <a:r>
              <a:rPr lang="en-US" sz="5000" b="1" dirty="0"/>
              <a:t>How to Honor Your Parents</a:t>
            </a:r>
            <a:endParaRPr lang="en-US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244" y="1223433"/>
            <a:ext cx="8763000" cy="3448050"/>
          </a:xfrm>
        </p:spPr>
        <p:txBody>
          <a:bodyPr>
            <a:noAutofit/>
          </a:bodyPr>
          <a:lstStyle/>
          <a:p>
            <a:r>
              <a:rPr lang="en-US" sz="4000" b="1" dirty="0"/>
              <a:t>Honoring Them</a:t>
            </a:r>
          </a:p>
          <a:p>
            <a:r>
              <a:rPr lang="en-US" sz="4000" b="1" dirty="0"/>
              <a:t>Loving Them </a:t>
            </a:r>
            <a:endParaRPr lang="en-US" sz="4000" dirty="0"/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837219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649</TotalTime>
  <Words>252</Words>
  <Application>Microsoft Office PowerPoint</Application>
  <PresentationFormat>On-screen Show (16:9)</PresentationFormat>
  <Paragraphs>26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Georgia</vt:lpstr>
      <vt:lpstr>Trebuchet MS</vt:lpstr>
      <vt:lpstr>Wingdings 2</vt:lpstr>
      <vt:lpstr>Urban</vt:lpstr>
      <vt:lpstr>How To Honor Your Parents</vt:lpstr>
      <vt:lpstr>II Timothy 3:1-9 (KJV) </vt:lpstr>
      <vt:lpstr>PowerPoint Presentation</vt:lpstr>
      <vt:lpstr>PowerPoint Presentation</vt:lpstr>
      <vt:lpstr>PowerPoint Presentation</vt:lpstr>
      <vt:lpstr>PowerPoint Presentation</vt:lpstr>
      <vt:lpstr>Exodus 20:12 (KJV) </vt:lpstr>
      <vt:lpstr>How to Honor Your Parents</vt:lpstr>
      <vt:lpstr>How to Honor Your Parents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Young, Joel</cp:lastModifiedBy>
  <cp:revision>79</cp:revision>
  <dcterms:created xsi:type="dcterms:W3CDTF">2010-10-31T05:03:18Z</dcterms:created>
  <dcterms:modified xsi:type="dcterms:W3CDTF">2019-05-12T14:29:07Z</dcterms:modified>
</cp:coreProperties>
</file>