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27"/>
  </p:normalViewPr>
  <p:slideViewPr>
    <p:cSldViewPr snapToGrid="0" snapToObjects="1">
      <p:cViewPr varScale="1">
        <p:scale>
          <a:sx n="74" d="100"/>
          <a:sy n="74" d="100"/>
        </p:scale>
        <p:origin x="17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6/29/19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793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6/29/19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589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6/29/19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814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6/29/19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4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6/29/19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5404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6/29/19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4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6/29/19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1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6/29/19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078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6/29/19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3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6/29/19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74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6/29/19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405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6/29/19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2182D-0862-1348-9DD0-297717D13B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Does America have a future?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6C3A35-C896-C84F-A115-F5ABAF8AFF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II Chronicles 7:11-14</a:t>
            </a:r>
          </a:p>
        </p:txBody>
      </p:sp>
    </p:spTree>
    <p:extLst>
      <p:ext uri="{BB962C8B-B14F-4D97-AF65-F5344CB8AC3E}">
        <p14:creationId xmlns:p14="http://schemas.microsoft.com/office/powerpoint/2010/main" val="105301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BDEA3-9F65-824B-BCB6-CE1C87A2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343" y="964692"/>
            <a:ext cx="11041812" cy="1188720"/>
          </a:xfrm>
        </p:spPr>
        <p:txBody>
          <a:bodyPr>
            <a:normAutofit/>
          </a:bodyPr>
          <a:lstStyle/>
          <a:p>
            <a:r>
              <a:rPr lang="en-US" sz="5400" dirty="0"/>
              <a:t>America in the past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8708A-31B8-3448-92EA-8447DF9CD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343" y="2638044"/>
            <a:ext cx="11041812" cy="3101983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4400" dirty="0">
                <a:solidFill>
                  <a:schemeClr val="bg1"/>
                </a:solidFill>
              </a:rPr>
              <a:t>Was founded on Christian principles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4400" dirty="0">
                <a:solidFill>
                  <a:schemeClr val="bg1"/>
                </a:solidFill>
              </a:rPr>
              <a:t>Used to respect and follow God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4400" dirty="0">
                <a:solidFill>
                  <a:schemeClr val="bg1"/>
                </a:solidFill>
              </a:rPr>
              <a:t>Began a shift in the last several decades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4400" dirty="0">
                <a:solidFill>
                  <a:schemeClr val="bg1"/>
                </a:solidFill>
              </a:rPr>
              <a:t>Is headed for disaster (or may already be there)</a:t>
            </a:r>
          </a:p>
        </p:txBody>
      </p:sp>
    </p:spTree>
    <p:extLst>
      <p:ext uri="{BB962C8B-B14F-4D97-AF65-F5344CB8AC3E}">
        <p14:creationId xmlns:p14="http://schemas.microsoft.com/office/powerpoint/2010/main" val="2724117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BDEA3-9F65-824B-BCB6-CE1C87A2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343" y="309084"/>
            <a:ext cx="11041812" cy="1188720"/>
          </a:xfrm>
        </p:spPr>
        <p:txBody>
          <a:bodyPr>
            <a:normAutofit/>
          </a:bodyPr>
          <a:lstStyle/>
          <a:p>
            <a:r>
              <a:rPr lang="en-US" sz="5400" dirty="0"/>
              <a:t>II Chronicles 7:11-14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8708A-31B8-3448-92EA-8447DF9CD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343" y="1932318"/>
            <a:ext cx="11041812" cy="3807710"/>
          </a:xfrm>
        </p:spPr>
        <p:txBody>
          <a:bodyPr>
            <a:normAutofit/>
          </a:bodyPr>
          <a:lstStyle/>
          <a:p>
            <a:pPr marL="742950" indent="-742950">
              <a:buClr>
                <a:schemeClr val="bg1"/>
              </a:buClr>
              <a:buFont typeface="+mj-lt"/>
              <a:buAutoNum type="arabicParenR" startAt="11"/>
            </a:pPr>
            <a:r>
              <a:rPr lang="en-US" sz="4400" dirty="0">
                <a:solidFill>
                  <a:schemeClr val="bg1"/>
                </a:solidFill>
              </a:rPr>
              <a:t>Thus Solomon finished the house of the Lord, and the king's house: and all that came into Solomon's heart to make in the house of the Lord, and in his own house, he prosperously effected.</a:t>
            </a:r>
          </a:p>
        </p:txBody>
      </p:sp>
    </p:spTree>
    <p:extLst>
      <p:ext uri="{BB962C8B-B14F-4D97-AF65-F5344CB8AC3E}">
        <p14:creationId xmlns:p14="http://schemas.microsoft.com/office/powerpoint/2010/main" val="1644781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8708A-31B8-3448-92EA-8447DF9CD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343" y="345057"/>
            <a:ext cx="11041812" cy="6159260"/>
          </a:xfrm>
        </p:spPr>
        <p:txBody>
          <a:bodyPr>
            <a:normAutofit/>
          </a:bodyPr>
          <a:lstStyle/>
          <a:p>
            <a:pPr marL="742950" indent="-742950">
              <a:buClr>
                <a:schemeClr val="bg1"/>
              </a:buClr>
              <a:buFont typeface="+mj-lt"/>
              <a:buAutoNum type="arabicParenR" startAt="12"/>
            </a:pPr>
            <a:r>
              <a:rPr lang="en-US" sz="4400" dirty="0">
                <a:solidFill>
                  <a:schemeClr val="bg1"/>
                </a:solidFill>
              </a:rPr>
              <a:t>And the Lord appeared to Solomon by night, and said unto him, I have heard thy prayer, and have chosen this place to myself for an house of sacrifice.</a:t>
            </a:r>
          </a:p>
          <a:p>
            <a:pPr marL="742950" indent="-742950">
              <a:buClr>
                <a:schemeClr val="bg1"/>
              </a:buClr>
              <a:buFont typeface="+mj-lt"/>
              <a:buAutoNum type="arabicParenR" startAt="12"/>
            </a:pPr>
            <a:r>
              <a:rPr lang="en-US" sz="4400" dirty="0">
                <a:solidFill>
                  <a:schemeClr val="bg1"/>
                </a:solidFill>
              </a:rPr>
              <a:t>If I shut up heaven that there be no rain, or if I command the locusts to devour the land, or if I send pestilence among my people;</a:t>
            </a:r>
          </a:p>
        </p:txBody>
      </p:sp>
    </p:spTree>
    <p:extLst>
      <p:ext uri="{BB962C8B-B14F-4D97-AF65-F5344CB8AC3E}">
        <p14:creationId xmlns:p14="http://schemas.microsoft.com/office/powerpoint/2010/main" val="518166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8708A-31B8-3448-92EA-8447DF9CD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343" y="345057"/>
            <a:ext cx="11041812" cy="6159260"/>
          </a:xfrm>
        </p:spPr>
        <p:txBody>
          <a:bodyPr>
            <a:normAutofit/>
          </a:bodyPr>
          <a:lstStyle/>
          <a:p>
            <a:pPr marL="742950" indent="-742950">
              <a:buClr>
                <a:schemeClr val="bg1"/>
              </a:buClr>
              <a:buFont typeface="+mj-lt"/>
              <a:buAutoNum type="arabicParenR" startAt="14"/>
            </a:pPr>
            <a:r>
              <a:rPr lang="en-US" sz="4400" dirty="0">
                <a:solidFill>
                  <a:schemeClr val="bg1"/>
                </a:solidFill>
              </a:rPr>
              <a:t>If my people, which are called by my name, shall humble themselves, and pray, and seek my face, and turn from their wicked ways; then will I hear from heaven, and will forgive their sin, and will heal their land.</a:t>
            </a:r>
          </a:p>
        </p:txBody>
      </p:sp>
    </p:spTree>
    <p:extLst>
      <p:ext uri="{BB962C8B-B14F-4D97-AF65-F5344CB8AC3E}">
        <p14:creationId xmlns:p14="http://schemas.microsoft.com/office/powerpoint/2010/main" val="963080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BDEA3-9F65-824B-BCB6-CE1C87A2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343" y="964692"/>
            <a:ext cx="11041812" cy="1188720"/>
          </a:xfrm>
        </p:spPr>
        <p:txBody>
          <a:bodyPr>
            <a:normAutofit/>
          </a:bodyPr>
          <a:lstStyle/>
          <a:p>
            <a:r>
              <a:rPr lang="en-US" sz="5400" dirty="0"/>
              <a:t>America in the present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8708A-31B8-3448-92EA-8447DF9CD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343" y="2638044"/>
            <a:ext cx="11041812" cy="3101983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4000" dirty="0">
                <a:solidFill>
                  <a:schemeClr val="bg1"/>
                </a:solidFill>
              </a:rPr>
              <a:t>Empty Religion (II Timothy 3:1-5)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4000" dirty="0">
                <a:solidFill>
                  <a:schemeClr val="bg1"/>
                </a:solidFill>
              </a:rPr>
              <a:t>Worshipping the Wrong Things (Romans 1:25)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4000" dirty="0">
                <a:solidFill>
                  <a:schemeClr val="bg1"/>
                </a:solidFill>
              </a:rPr>
              <a:t>Unnatural Relationships (Romans 1:26-27)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4000" dirty="0">
                <a:solidFill>
                  <a:schemeClr val="bg1"/>
                </a:solidFill>
              </a:rPr>
              <a:t>Has Led to Dangerous Outcomes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503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BDEA3-9F65-824B-BCB6-CE1C87A21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343" y="964692"/>
            <a:ext cx="11041812" cy="1188720"/>
          </a:xfrm>
        </p:spPr>
        <p:txBody>
          <a:bodyPr>
            <a:normAutofit/>
          </a:bodyPr>
          <a:lstStyle/>
          <a:p>
            <a:r>
              <a:rPr lang="en-US" sz="5400" dirty="0"/>
              <a:t>Does America Have a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8708A-31B8-3448-92EA-8447DF9CD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343" y="2638044"/>
            <a:ext cx="11041812" cy="3101983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4000" dirty="0">
                <a:solidFill>
                  <a:schemeClr val="bg1"/>
                </a:solidFill>
              </a:rPr>
              <a:t>Humble Ourselves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4000" dirty="0">
                <a:solidFill>
                  <a:schemeClr val="bg1"/>
                </a:solidFill>
              </a:rPr>
              <a:t>Pray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4000" dirty="0">
                <a:solidFill>
                  <a:schemeClr val="bg1"/>
                </a:solidFill>
              </a:rPr>
              <a:t>Seek His Face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4000" dirty="0">
                <a:solidFill>
                  <a:schemeClr val="bg1"/>
                </a:solidFill>
              </a:rPr>
              <a:t>Turn from Our Wicked Ways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07868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Custom 3">
      <a:dk1>
        <a:srgbClr val="000000"/>
      </a:dk1>
      <a:lt1>
        <a:srgbClr val="FFFFFF"/>
      </a:lt1>
      <a:dk2>
        <a:srgbClr val="454551"/>
      </a:dk2>
      <a:lt2>
        <a:srgbClr val="D8D9DC"/>
      </a:lt2>
      <a:accent1>
        <a:srgbClr val="FF2600"/>
      </a:accent1>
      <a:accent2>
        <a:srgbClr val="FF2600"/>
      </a:accent2>
      <a:accent3>
        <a:srgbClr val="FF2600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153</Words>
  <Application>Microsoft Macintosh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Gill Sans MT</vt:lpstr>
      <vt:lpstr>Wingdings</vt:lpstr>
      <vt:lpstr>Parcel</vt:lpstr>
      <vt:lpstr>Does America have a future?</vt:lpstr>
      <vt:lpstr>America in the past</vt:lpstr>
      <vt:lpstr>II Chronicles 7:11-14 (KJV)</vt:lpstr>
      <vt:lpstr>PowerPoint Presentation</vt:lpstr>
      <vt:lpstr>PowerPoint Presentation</vt:lpstr>
      <vt:lpstr>America in the present</vt:lpstr>
      <vt:lpstr>Does America Have a Future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Should God Bless America?</dc:title>
  <dc:creator>Young, Joel</dc:creator>
  <cp:lastModifiedBy>Young, Joel</cp:lastModifiedBy>
  <cp:revision>4</cp:revision>
  <dcterms:created xsi:type="dcterms:W3CDTF">2019-06-30T03:50:22Z</dcterms:created>
  <dcterms:modified xsi:type="dcterms:W3CDTF">2019-06-30T04:14:09Z</dcterms:modified>
</cp:coreProperties>
</file>