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67" r:id="rId4"/>
    <p:sldId id="271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3" d="100"/>
          <a:sy n="73" d="100"/>
        </p:scale>
        <p:origin x="82" y="1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A7EF467-D562-466C-8E55-B65655C1081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5D45B76-F7DB-4FD2-835D-409E0FA346E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7C1AB23D-C3CE-4530-A761-4056761EDB4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225447C6-7216-43B9-9E31-B1472C666C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2BE4C36A-707B-4DEA-9012-CFFB6269EA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4CE09B9A-52A1-4ACF-8C28-6DBE07D681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ABE7343-BA10-4A80-8332-4AA54D7972C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5EFECD71-C535-49D8-8CAA-D02AC15F43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122E9456-C92D-4C8F-9084-0CE98EE29C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8E25A195-B679-417F-A03A-CADC49B7EFD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21F0F0A-7204-4AC3-A609-B50D666DA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FC60137-8E98-44E3-ADC3-DC5E41BC9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39750-6472-448B-AE34-B41ED546A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96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985C91-B501-44EE-B707-8C0807C64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BF213E-9E49-4A06-86D6-15C1ABE3EC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73857-5709-48E1-BA6E-C64FAE2B9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8F041F5-74A9-4D98-BB86-840C2093EB3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8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1B0C88-F783-43B0-B181-7BD06B40B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CAB47B-D894-4E2C-8DDA-D041CA27DB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8C22B-CA92-453B-A9D6-E41EAC3628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408C865-F8A6-4AC2-90D7-D2E2FA17E56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2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10848D7-93CE-46CE-9308-043332264E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254812-369C-433B-A636-380C7448AB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C57AA-E255-4534-A5DD-9CCB92C36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85491D9-5FD0-4BE9-9396-45B97242042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4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40AB462-6183-43F8-A8DD-56BD2C5A7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B79F456-FE69-4B72-932C-AC13BCDA0F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CFEA-B19A-47A1-B7F5-34292CE0C6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513E879-378D-481F-90D9-DD74F8A3761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4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AF193DE-2985-4439-8563-ADC85A55B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31DACA6-7E66-48EC-9717-2660B6090E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E36C-F0B2-4A6B-B78B-4FE7C8756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E66A0F3-A85E-4939-A155-80DAA7A11D6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5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FC84CE5-EC13-43A3-99D5-8F15B0A01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217BF73-C61D-4553-96D4-905125E8BBD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94918-B246-4891-9078-8428A6478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2F08BA92-5970-4CD3-BFEA-8BE4E8936A1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B67088-FA9E-496B-9D20-C4181882A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B4FBC7-EE50-451F-9608-1EB32C903F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4F274-2173-481A-A84D-66AD1B2591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EB5D0B8-50FD-4E9B-930E-F206D4EBA31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5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9B15253-269E-4F70-BAA0-3607EF2324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229EAFE-9D6F-4015-829C-F8EEF0C780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9A74-3D0A-445E-9306-EA7FA62EB1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CEF91C6-E8AE-4628-BB98-73F00C0B496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6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5302B1-797B-418F-A74B-F77967EE1F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CCF8D14-B16E-4A2E-963D-708930853D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DAA34-8026-44D4-BE4E-12F87E7DE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2C21E11-04C0-44AE-8366-7A8D13B8FAE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3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7663D81-AA6D-4DBD-BC2B-B4DF8CC40F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D31D1CE-1E0F-4684-BFB2-6C731B9D40E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3EB09-8C64-4272-BD54-F051685F6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01099CF-08B2-4750-9EB8-FCD2F4C91EE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6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8A20AA-C224-4006-9EB5-E148CC1276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E10B341-2D1C-4289-A9DD-4D6C31D33E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6D087D6-7CFC-4D3B-A536-EE98374C4B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194E3F9E-7DC1-422C-BE14-5B15144B044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04A8D3CD-9E14-4554-966E-4E4A541B652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DE817F1E-2DF4-4286-80EE-2765F4B18B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AEA62572-16AB-4764-BEA4-5C4C6172A0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2AB262FD-5D88-401A-82F6-13D2C4A4518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B5F279EC-2856-4502-AD22-F1B425D289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A3D3652D-457D-463C-9A32-C729EA7F93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B884F238-9596-4BE3-B08B-04BA54420E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B805C1FF-8FCC-4963-A127-132137ED92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B28B398E-EED3-4F24-BA2F-0EB25A1C35B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03FBAB8D-08F3-42D4-8A6D-5E80BCB36D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FC8FA63F-3F67-4918-AC2F-825932574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2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677B31F-1079-4951-99C8-A1FF704DC5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8288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5400" dirty="0"/>
              <a:t>How Believers Should Respond In A Crisis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Daniel 6:10-28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A29920D-0F7D-4912-984A-B8CA79DA19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A1CC08F6-EE48-4341-8866-31FB7104E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0663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7F65-C240-4BB4-97B0-BE2FE6660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pPr>
              <a:defRPr/>
            </a:pPr>
            <a:r>
              <a:rPr lang="en-US" dirty="0"/>
              <a:t>What We Know about Daniel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615C6-37D0-449A-9910-F9E23354E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2776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His Circumstances Didn’t Hinder His Devotion</a:t>
            </a:r>
          </a:p>
          <a:p>
            <a:pPr marL="0" indent="0">
              <a:buNone/>
              <a:defRPr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He Didn’t Compromise Convictions to Get Ahead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He Experienced Opposition after His Promotion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97076-8B93-4F8A-9FD9-A6EBDA26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9296"/>
            <a:ext cx="10972800" cy="792162"/>
          </a:xfrm>
        </p:spPr>
        <p:txBody>
          <a:bodyPr/>
          <a:lstStyle/>
          <a:p>
            <a:r>
              <a:rPr lang="en-US" sz="5400" dirty="0"/>
              <a:t>Daniel 6:10-28 (KJV)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B8674-D0E5-4FD6-8ABE-93AED3364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11125200" cy="6096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400" b="1" u="sng" dirty="0"/>
              <a:t>Lessons from the Lion’s Den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Prayer Is Our Most Powerful Weapon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Trust God not Man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The Safest Place Is the Will of God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Learn to Look for His Purpose in the Crisis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1127</TotalTime>
  <Words>84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Garamond</vt:lpstr>
      <vt:lpstr>Arial</vt:lpstr>
      <vt:lpstr>Wingdings</vt:lpstr>
      <vt:lpstr>Calibri</vt:lpstr>
      <vt:lpstr>Stream</vt:lpstr>
      <vt:lpstr> How Believers Should Respond In A Crisis  Daniel 6:10-28     </vt:lpstr>
      <vt:lpstr>What We Know about Daniel </vt:lpstr>
      <vt:lpstr>Daniel 6:10-28 (KJV)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89</cp:revision>
  <dcterms:created xsi:type="dcterms:W3CDTF">2005-12-05T18:33:46Z</dcterms:created>
  <dcterms:modified xsi:type="dcterms:W3CDTF">2020-03-15T14:57:29Z</dcterms:modified>
</cp:coreProperties>
</file>