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4" r:id="rId6"/>
    <p:sldId id="265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910" y="1449306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3910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83910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3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3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3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92551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2197" y="2341478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91077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91346" y="4650477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1349" y="4773227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80" y="66678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F2942F-649E-48F0-AB68-C29D8D76C7F1}" type="datetimeFigureOut">
              <a:rPr lang="en-US" smtClean="0"/>
              <a:pPr/>
              <a:t>6/23/2019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59AD2F-54F0-42EA-A1CC-E2C19B6DFC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8534400" cy="1600200"/>
          </a:xfrm>
        </p:spPr>
        <p:txBody>
          <a:bodyPr>
            <a:normAutofit/>
          </a:bodyPr>
          <a:lstStyle/>
          <a:p>
            <a:r>
              <a:rPr lang="en-US" sz="5000" b="1" dirty="0"/>
              <a:t>Ephesians 2:8-10</a:t>
            </a:r>
            <a:endParaRPr lang="en-US" sz="50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2"/>
            <a:ext cx="10972800" cy="1470025"/>
          </a:xfrm>
        </p:spPr>
        <p:txBody>
          <a:bodyPr>
            <a:normAutofit fontScale="90000"/>
          </a:bodyPr>
          <a:lstStyle/>
          <a:p>
            <a:r>
              <a:rPr lang="en-US" sz="5400" b="1" i="1" dirty="0"/>
              <a:t>God’s Amazing Grace?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152400"/>
            <a:ext cx="10363200" cy="2286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+mn-lt"/>
              </a:rPr>
              <a:t>In This Chapter We See The Eternal View Of  The Believer’s 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2438400"/>
            <a:ext cx="103632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i="1" dirty="0"/>
              <a:t>Past  </a:t>
            </a:r>
            <a:r>
              <a:rPr lang="en-US" sz="4800" b="1" dirty="0"/>
              <a:t>vs. 1-3</a:t>
            </a:r>
          </a:p>
          <a:p>
            <a:r>
              <a:rPr lang="en-US" sz="4800" b="1" i="1" dirty="0"/>
              <a:t>Present </a:t>
            </a:r>
            <a:r>
              <a:rPr lang="en-US" sz="4800" b="1" dirty="0"/>
              <a:t>vs. 4-5</a:t>
            </a:r>
          </a:p>
          <a:p>
            <a:r>
              <a:rPr lang="en-US" sz="4800" b="1" i="1" dirty="0"/>
              <a:t>Future  </a:t>
            </a:r>
            <a:r>
              <a:rPr lang="en-US" sz="4800" b="1" dirty="0"/>
              <a:t>vs. 6-7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11277600" cy="5715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b="1" i="1" dirty="0"/>
              <a:t>	</a:t>
            </a:r>
            <a:r>
              <a:rPr lang="en-US" sz="4000" b="1" i="1" dirty="0"/>
              <a:t>“Salvation is the gracious work of God whereby He delivers undeserving sinners from sin and its results (Matt. 1:21, Rom. 5:1)…Salvation is based wholly on the grace of God apart from works (Titus 3:5).  Anyone who will exercise repentance toward God and faith in the Lord Jesus Christ will be saved (Acts 16:30:31, Acts 20:21, John 1:11-12”</a:t>
            </a:r>
            <a:r>
              <a:rPr lang="en-US" sz="3500" b="1" i="1" dirty="0"/>
              <a:t> </a:t>
            </a:r>
          </a:p>
          <a:p>
            <a:pPr algn="just">
              <a:buNone/>
            </a:pPr>
            <a:endParaRPr lang="en-US" b="1" i="1" dirty="0"/>
          </a:p>
          <a:p>
            <a:pPr algn="just">
              <a:buNone/>
            </a:pPr>
            <a:r>
              <a:rPr lang="en-US" b="1" i="1" dirty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BE7BA-33CA-4000-A8C5-E8C39E47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Ephesians 2:8-10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11658600" cy="45720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8"/>
            </a:pPr>
            <a:r>
              <a:rPr lang="en-US" sz="4400" b="1" dirty="0"/>
              <a:t>For by grace are ye saved through faith; and that not of yourselves: it is the gift of God:</a:t>
            </a:r>
          </a:p>
          <a:p>
            <a:pPr marL="742950" indent="-742950">
              <a:buSzPct val="100000"/>
              <a:buFont typeface="+mj-lt"/>
              <a:buAutoNum type="arabicParenR" startAt="8"/>
            </a:pPr>
            <a:r>
              <a:rPr lang="en-US" sz="4400" b="1" dirty="0"/>
              <a:t>Not of works, lest any man should boast.</a:t>
            </a:r>
          </a:p>
          <a:p>
            <a:pPr marL="742950" indent="-742950">
              <a:buSzPct val="100000"/>
              <a:buFont typeface="+mj-lt"/>
              <a:buAutoNum type="arabicParenR" startAt="8"/>
            </a:pPr>
            <a:r>
              <a:rPr lang="en-US" sz="4400" b="1" dirty="0"/>
              <a:t>For we are his workmanship, created in Christ Jesus unto good works, which God hath before ordained that we should walk in them.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79216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Important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066800"/>
            <a:ext cx="10820400" cy="5486400"/>
          </a:xfrm>
        </p:spPr>
        <p:txBody>
          <a:bodyPr>
            <a:noAutofit/>
          </a:bodyPr>
          <a:lstStyle/>
          <a:p>
            <a:r>
              <a:rPr lang="en-US" sz="4400" b="1" dirty="0"/>
              <a:t>30,000 Protestant Denominations    </a:t>
            </a:r>
            <a:r>
              <a:rPr lang="en-US" sz="4400" b="1" i="1" dirty="0"/>
              <a:t>Barna</a:t>
            </a:r>
          </a:p>
          <a:p>
            <a:r>
              <a:rPr lang="en-US" sz="4400" b="1" dirty="0"/>
              <a:t>Almost all agree…salvation by grace</a:t>
            </a:r>
          </a:p>
          <a:p>
            <a:r>
              <a:rPr lang="en-US" sz="4400" b="1" dirty="0"/>
              <a:t>Debate is not the wording of the doctrine, but the understanding</a:t>
            </a:r>
          </a:p>
          <a:p>
            <a:r>
              <a:rPr lang="en-US" sz="4400" b="1" dirty="0"/>
              <a:t>Does grace apply when we join a church?</a:t>
            </a:r>
          </a:p>
          <a:p>
            <a:r>
              <a:rPr lang="en-US" sz="4400" b="1" dirty="0"/>
              <a:t>Does He apply it when we get baptized?</a:t>
            </a:r>
          </a:p>
        </p:txBody>
      </p:sp>
    </p:spTree>
    <p:extLst>
      <p:ext uri="{BB962C8B-B14F-4D97-AF65-F5344CB8AC3E}">
        <p14:creationId xmlns:p14="http://schemas.microsoft.com/office/powerpoint/2010/main" val="358877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79216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Important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066800"/>
            <a:ext cx="10820400" cy="5486400"/>
          </a:xfrm>
        </p:spPr>
        <p:txBody>
          <a:bodyPr>
            <a:noAutofit/>
          </a:bodyPr>
          <a:lstStyle/>
          <a:p>
            <a:r>
              <a:rPr lang="en-US" sz="4400" b="1" dirty="0"/>
              <a:t>Does a person have to come before a church for grace to apply?</a:t>
            </a:r>
          </a:p>
          <a:p>
            <a:r>
              <a:rPr lang="en-US" sz="4400" b="1" dirty="0"/>
              <a:t>Does God give grace only when we have faith?</a:t>
            </a:r>
          </a:p>
          <a:p>
            <a:r>
              <a:rPr lang="en-US" sz="4400" b="1" dirty="0"/>
              <a:t>Does God give grace to all?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48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457200"/>
            <a:ext cx="10363200" cy="5867400"/>
          </a:xfrm>
        </p:spPr>
        <p:txBody>
          <a:bodyPr>
            <a:noAutofit/>
          </a:bodyPr>
          <a:lstStyle/>
          <a:p>
            <a:r>
              <a:rPr lang="en-US" sz="4400" b="1" dirty="0"/>
              <a:t>The Definition of Grace  </a:t>
            </a:r>
            <a:r>
              <a:rPr lang="en-US" sz="4400" b="1" i="1" dirty="0"/>
              <a:t>“It is God’s favor granted to  mankind in his sinful undeserving condition”</a:t>
            </a:r>
          </a:p>
          <a:p>
            <a:r>
              <a:rPr lang="en-US" sz="4400" b="1" dirty="0"/>
              <a:t>An Illustration of Grace  </a:t>
            </a:r>
            <a:r>
              <a:rPr lang="en-US" sz="4400" b="1" i="1" dirty="0"/>
              <a:t>“God’s initial interaction with humanity was founded solely on Grace”  Genesis 3:1-9, 21-22</a:t>
            </a:r>
          </a:p>
          <a:p>
            <a:r>
              <a:rPr lang="en-US" sz="4400" b="1" dirty="0"/>
              <a:t>The Application of Grace </a:t>
            </a:r>
            <a:r>
              <a:rPr lang="en-US" sz="4400" b="1" i="1" dirty="0"/>
              <a:t>“Grace is not effectual until it is received and applied.”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90</TotalTime>
  <Words>223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Franklin Gothic Book</vt:lpstr>
      <vt:lpstr>Perpetua</vt:lpstr>
      <vt:lpstr>Wingdings 2</vt:lpstr>
      <vt:lpstr>Equity</vt:lpstr>
      <vt:lpstr>God’s Amazing Grace? </vt:lpstr>
      <vt:lpstr>In This Chapter We See The Eternal View Of  The Believer’s Existence</vt:lpstr>
      <vt:lpstr>PowerPoint Presentation</vt:lpstr>
      <vt:lpstr>Ephesians 2:8-10 (KJV)</vt:lpstr>
      <vt:lpstr>Important Observations</vt:lpstr>
      <vt:lpstr>Important Observations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“Holy” Family or Your Church Family</dc:title>
  <dc:creator>Paul Young</dc:creator>
  <cp:lastModifiedBy>Young, Joel</cp:lastModifiedBy>
  <cp:revision>14</cp:revision>
  <dcterms:created xsi:type="dcterms:W3CDTF">2010-06-09T16:33:47Z</dcterms:created>
  <dcterms:modified xsi:type="dcterms:W3CDTF">2019-06-23T14:34:10Z</dcterms:modified>
</cp:coreProperties>
</file>