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62" r:id="rId4"/>
    <p:sldId id="263" r:id="rId5"/>
    <p:sldId id="264" r:id="rId6"/>
    <p:sldId id="258" r:id="rId7"/>
    <p:sldId id="257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D6EB55-3641-4330-A50F-B75D93313C91}" v="39" dt="2019-12-15T00:56:34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23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1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7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8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6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7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4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6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7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A4E3365-D96C-4C82-B8FA-E30454E3DBAA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488E14D-ABA9-4156-AC46-91351D4D0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9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588" y="802298"/>
            <a:ext cx="11672595" cy="2541431"/>
          </a:xfrm>
        </p:spPr>
        <p:txBody>
          <a:bodyPr>
            <a:normAutofit/>
          </a:bodyPr>
          <a:lstStyle/>
          <a:p>
            <a:pPr algn="ctr"/>
            <a:r>
              <a:rPr lang="en-US" sz="5800" dirty="0"/>
              <a:t>Just who is this Jesus?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John 14:1-14</a:t>
            </a:r>
          </a:p>
        </p:txBody>
      </p:sp>
    </p:spTree>
    <p:extLst>
      <p:ext uri="{BB962C8B-B14F-4D97-AF65-F5344CB8AC3E}">
        <p14:creationId xmlns:p14="http://schemas.microsoft.com/office/powerpoint/2010/main" val="142873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DE32D-BBBE-47D1-95E8-1F3058A5D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555" y="253801"/>
            <a:ext cx="11658599" cy="1049235"/>
          </a:xfrm>
        </p:spPr>
        <p:txBody>
          <a:bodyPr>
            <a:normAutofit fontScale="90000"/>
          </a:bodyPr>
          <a:lstStyle/>
          <a:p>
            <a:r>
              <a:rPr lang="en-US" sz="5800" dirty="0"/>
              <a:t>John 14:1-14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C460C-0143-4D1E-98E6-C5E37C937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073" y="1838632"/>
            <a:ext cx="11440391" cy="476556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400" dirty="0"/>
              <a:t>In the beginning was the Word, and the Word was with God, and the Word was God.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400" dirty="0"/>
              <a:t>The same was in the beginning with God.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400" dirty="0"/>
              <a:t>All things were made by him; and without him was not any thing made that was made.</a:t>
            </a:r>
          </a:p>
        </p:txBody>
      </p:sp>
    </p:spTree>
    <p:extLst>
      <p:ext uri="{BB962C8B-B14F-4D97-AF65-F5344CB8AC3E}">
        <p14:creationId xmlns:p14="http://schemas.microsoft.com/office/powerpoint/2010/main" val="266625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3CC9E-AF94-4A79-BB88-266244F7B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73" y="235974"/>
            <a:ext cx="11676588" cy="6390968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arenR" startAt="4"/>
            </a:pPr>
            <a:r>
              <a:rPr lang="en-US" sz="4400" dirty="0"/>
              <a:t>In him was life; and the life was the light of men.</a:t>
            </a:r>
          </a:p>
          <a:p>
            <a:pPr marL="742950" indent="-742950">
              <a:buFont typeface="+mj-lt"/>
              <a:buAutoNum type="arabicParenR" startAt="4"/>
            </a:pPr>
            <a:r>
              <a:rPr lang="en-US" sz="4400" dirty="0"/>
              <a:t>And the light shineth in darkness; and the darkness comprehended it not.</a:t>
            </a:r>
          </a:p>
          <a:p>
            <a:pPr marL="742950" indent="-742950">
              <a:buFont typeface="+mj-lt"/>
              <a:buAutoNum type="arabicParenR" startAt="4"/>
            </a:pPr>
            <a:r>
              <a:rPr lang="en-US" sz="4400" dirty="0"/>
              <a:t>There was a man sent from God, whose name was John.</a:t>
            </a:r>
          </a:p>
          <a:p>
            <a:pPr marL="742950" indent="-742950">
              <a:buFont typeface="+mj-lt"/>
              <a:buAutoNum type="arabicParenR" startAt="4"/>
            </a:pPr>
            <a:r>
              <a:rPr lang="en-US" sz="4400" dirty="0"/>
              <a:t>The same came for a witness, to bear witness of the Light, that all men through him might believe.</a:t>
            </a:r>
          </a:p>
        </p:txBody>
      </p:sp>
    </p:spTree>
    <p:extLst>
      <p:ext uri="{BB962C8B-B14F-4D97-AF65-F5344CB8AC3E}">
        <p14:creationId xmlns:p14="http://schemas.microsoft.com/office/powerpoint/2010/main" val="210773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3CC9E-AF94-4A79-BB88-266244F7B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73" y="235974"/>
            <a:ext cx="11676588" cy="639096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arenR" startAt="8"/>
            </a:pPr>
            <a:r>
              <a:rPr lang="en-US" sz="4400" dirty="0"/>
              <a:t>He was not that Light, but was sent to bear witness of that Light.</a:t>
            </a:r>
          </a:p>
          <a:p>
            <a:pPr marL="742950" indent="-742950">
              <a:buFont typeface="+mj-lt"/>
              <a:buAutoNum type="arabicParenR" startAt="8"/>
            </a:pPr>
            <a:r>
              <a:rPr lang="en-US" sz="4400" dirty="0"/>
              <a:t>That was the true Light, which </a:t>
            </a:r>
            <a:r>
              <a:rPr lang="en-US" sz="4400" dirty="0" err="1"/>
              <a:t>lighteth</a:t>
            </a:r>
            <a:r>
              <a:rPr lang="en-US" sz="4400" dirty="0"/>
              <a:t> every man that cometh into the world.</a:t>
            </a:r>
          </a:p>
          <a:p>
            <a:pPr marL="742950" indent="-742950">
              <a:buFont typeface="+mj-lt"/>
              <a:buAutoNum type="arabicParenR" startAt="8"/>
            </a:pPr>
            <a:r>
              <a:rPr lang="en-US" sz="4400" dirty="0"/>
              <a:t>He was in the world, and the world was made by him, and the world knew him not.</a:t>
            </a:r>
          </a:p>
          <a:p>
            <a:pPr marL="742950" indent="-742950">
              <a:buFont typeface="+mj-lt"/>
              <a:buAutoNum type="arabicParenR" startAt="8"/>
            </a:pPr>
            <a:r>
              <a:rPr lang="en-US" sz="4400" dirty="0"/>
              <a:t>He came unto his own, and his own received him not.</a:t>
            </a:r>
          </a:p>
        </p:txBody>
      </p:sp>
    </p:spTree>
    <p:extLst>
      <p:ext uri="{BB962C8B-B14F-4D97-AF65-F5344CB8AC3E}">
        <p14:creationId xmlns:p14="http://schemas.microsoft.com/office/powerpoint/2010/main" val="410802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3CC9E-AF94-4A79-BB88-266244F7B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73" y="235974"/>
            <a:ext cx="11676588" cy="639096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arenR" startAt="12"/>
            </a:pPr>
            <a:r>
              <a:rPr lang="en-US" sz="4400" dirty="0"/>
              <a:t>But as many as received him, to them gave he power to become the sons of God, even to them that believe on his name:</a:t>
            </a:r>
          </a:p>
          <a:p>
            <a:pPr marL="742950" indent="-742950">
              <a:buFont typeface="+mj-lt"/>
              <a:buAutoNum type="arabicParenR" startAt="12"/>
            </a:pPr>
            <a:r>
              <a:rPr lang="en-US" sz="4400" dirty="0"/>
              <a:t>Which were born, not of blood, nor of the will of the flesh, nor of the will of man, but of God.</a:t>
            </a:r>
          </a:p>
          <a:p>
            <a:pPr marL="742950" indent="-742950">
              <a:buFont typeface="+mj-lt"/>
              <a:buAutoNum type="arabicParenR" startAt="12"/>
            </a:pPr>
            <a:r>
              <a:rPr lang="en-US" sz="4400" dirty="0"/>
              <a:t>And the Word was made flesh, and dwelt among us, (and we beheld his glory, the glory as of the only begotten of the Father,) full of grace and truth.</a:t>
            </a:r>
          </a:p>
        </p:txBody>
      </p:sp>
    </p:spTree>
    <p:extLst>
      <p:ext uri="{BB962C8B-B14F-4D97-AF65-F5344CB8AC3E}">
        <p14:creationId xmlns:p14="http://schemas.microsoft.com/office/powerpoint/2010/main" val="34156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249" y="804519"/>
            <a:ext cx="11653935" cy="1049235"/>
          </a:xfrm>
        </p:spPr>
        <p:txBody>
          <a:bodyPr>
            <a:normAutofit fontScale="90000"/>
          </a:bodyPr>
          <a:lstStyle/>
          <a:p>
            <a:r>
              <a:rPr lang="en-US" sz="5800" dirty="0"/>
              <a:t>I. Those who did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Peter (Matthew 16:16)</a:t>
            </a:r>
          </a:p>
          <a:p>
            <a:r>
              <a:rPr lang="en-US" sz="5400" dirty="0"/>
              <a:t>John (Luke 1:41)</a:t>
            </a:r>
          </a:p>
        </p:txBody>
      </p:sp>
    </p:spTree>
    <p:extLst>
      <p:ext uri="{BB962C8B-B14F-4D97-AF65-F5344CB8AC3E}">
        <p14:creationId xmlns:p14="http://schemas.microsoft.com/office/powerpoint/2010/main" val="120161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88" y="804521"/>
            <a:ext cx="11653934" cy="1049235"/>
          </a:xfrm>
        </p:spPr>
        <p:txBody>
          <a:bodyPr>
            <a:normAutofit fontScale="90000"/>
          </a:bodyPr>
          <a:lstStyle/>
          <a:p>
            <a:r>
              <a:rPr lang="en-US" sz="5800" dirty="0"/>
              <a:t>II. Those who didn’t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His disciples (Luke 7:20, John 14)</a:t>
            </a:r>
          </a:p>
          <a:p>
            <a:r>
              <a:rPr lang="en-US" sz="5400" dirty="0"/>
              <a:t>His family (Mark 3:21)</a:t>
            </a:r>
          </a:p>
        </p:txBody>
      </p:sp>
    </p:spTree>
    <p:extLst>
      <p:ext uri="{BB962C8B-B14F-4D97-AF65-F5344CB8AC3E}">
        <p14:creationId xmlns:p14="http://schemas.microsoft.com/office/powerpoint/2010/main" val="326129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918" y="804519"/>
            <a:ext cx="11644603" cy="1049235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III. Do you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Of Him (Matthew 7:21)</a:t>
            </a:r>
          </a:p>
          <a:p>
            <a:r>
              <a:rPr lang="en-US" sz="5400" dirty="0"/>
              <a:t>Him (John 14:6)</a:t>
            </a:r>
          </a:p>
        </p:txBody>
      </p:sp>
    </p:spTree>
    <p:extLst>
      <p:ext uri="{BB962C8B-B14F-4D97-AF65-F5344CB8AC3E}">
        <p14:creationId xmlns:p14="http://schemas.microsoft.com/office/powerpoint/2010/main" val="345681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Custom 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FF0000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49</TotalTime>
  <Words>334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Parcel</vt:lpstr>
      <vt:lpstr>Just who is this Jesus?</vt:lpstr>
      <vt:lpstr>John 14:1-14 (KJV)</vt:lpstr>
      <vt:lpstr>PowerPoint Presentation</vt:lpstr>
      <vt:lpstr>PowerPoint Presentation</vt:lpstr>
      <vt:lpstr>PowerPoint Presentation</vt:lpstr>
      <vt:lpstr>I. Those who did know</vt:lpstr>
      <vt:lpstr>II. Those who didn’t know</vt:lpstr>
      <vt:lpstr>III. Do you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who is this jesus?</dc:title>
  <dc:creator>Joel P Young</dc:creator>
  <cp:lastModifiedBy>Summers Baptist Church</cp:lastModifiedBy>
  <cp:revision>8</cp:revision>
  <dcterms:created xsi:type="dcterms:W3CDTF">2016-10-16T00:46:16Z</dcterms:created>
  <dcterms:modified xsi:type="dcterms:W3CDTF">2019-12-15T00:57:23Z</dcterms:modified>
</cp:coreProperties>
</file>