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70" r:id="rId3"/>
    <p:sldId id="272" r:id="rId4"/>
    <p:sldId id="274" r:id="rId5"/>
    <p:sldId id="275" r:id="rId6"/>
    <p:sldId id="276" r:id="rId7"/>
    <p:sldId id="273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73" d="100"/>
          <a:sy n="73" d="100"/>
        </p:scale>
        <p:origin x="82" y="16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5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379F57-80DF-4C64-8297-107575915330}" type="datetimeFigureOut">
              <a:rPr lang="en-US" smtClean="0"/>
              <a:pPr/>
              <a:t>5/9/2020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0E058-72AA-4F56-AEDA-8677A65929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0E058-72AA-4F56-AEDA-8677A659290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96F3B66-2262-4AAD-8E23-7ABA1B44FB6A}" type="datetimeFigureOut">
              <a:rPr lang="en-US" smtClean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A90A092-B422-4D2F-987E-8BC020D218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657600"/>
            <a:ext cx="10769600" cy="1371600"/>
          </a:xfrm>
        </p:spPr>
        <p:txBody>
          <a:bodyPr>
            <a:normAutofit/>
          </a:bodyPr>
          <a:lstStyle/>
          <a:p>
            <a:r>
              <a:rPr lang="en-US" sz="4800" dirty="0"/>
              <a:t>How To Pray For Your Wayward Child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990600"/>
          </a:xfrm>
        </p:spPr>
        <p:txBody>
          <a:bodyPr>
            <a:normAutofit/>
          </a:bodyPr>
          <a:lstStyle/>
          <a:p>
            <a:r>
              <a:rPr lang="en-US" sz="5400" b="1" dirty="0"/>
              <a:t>Matthew 15:21-28</a:t>
            </a:r>
            <a:endParaRPr lang="en-US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5448"/>
            <a:ext cx="8991600" cy="1063752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 </a:t>
            </a:r>
            <a:r>
              <a:rPr lang="en-US" sz="4800" dirty="0"/>
              <a:t>Questions to Ponder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11353800" cy="41909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800" b="1" dirty="0"/>
              <a:t>When Children Go Astray Is It The Parents’ Fault?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n-US" sz="2400" b="1" dirty="0"/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4800" b="1" dirty="0"/>
              <a:t>When Children Rebel Are They Saved?</a:t>
            </a:r>
            <a:r>
              <a:rPr lang="en-US" sz="3600" b="1" dirty="0"/>
              <a:t>	</a:t>
            </a:r>
          </a:p>
          <a:p>
            <a:pPr marL="118872" lvl="0" indent="0">
              <a:buNone/>
            </a:pPr>
            <a:endParaRPr lang="en-US" sz="3600" b="1" dirty="0"/>
          </a:p>
          <a:p>
            <a:pPr lvl="0"/>
            <a:endParaRPr lang="en-US" sz="3600" b="1" dirty="0"/>
          </a:p>
          <a:p>
            <a:pPr lvl="0">
              <a:buNone/>
            </a:pPr>
            <a:endParaRPr lang="en-US" sz="3600" b="1" dirty="0"/>
          </a:p>
          <a:p>
            <a:pPr lvl="0">
              <a:buNone/>
            </a:pPr>
            <a:endParaRPr lang="en-US" sz="3600" b="1" dirty="0"/>
          </a:p>
          <a:p>
            <a:pPr lvl="0">
              <a:buNone/>
            </a:pPr>
            <a:endParaRPr lang="en-US" sz="3600" b="1" dirty="0"/>
          </a:p>
          <a:p>
            <a:pPr lvl="0">
              <a:buNone/>
            </a:pPr>
            <a:endParaRPr lang="en-US" sz="3600" b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3FFCD-9D9C-4BB6-9F0B-77753009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TEXT Matthew 15:21-28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6F5B5-3FFD-473C-99FB-1FAB183AE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11277600" cy="5029200"/>
          </a:xfrm>
        </p:spPr>
        <p:txBody>
          <a:bodyPr>
            <a:normAutofit/>
          </a:bodyPr>
          <a:lstStyle/>
          <a:p>
            <a:pPr marL="861822" indent="-742950">
              <a:buSzPct val="100000"/>
              <a:buFont typeface="+mj-lt"/>
              <a:buAutoNum type="arabicParenR" startAt="21"/>
            </a:pPr>
            <a:r>
              <a:rPr lang="en-US" sz="4400" dirty="0"/>
              <a:t>Then Jesus went thence, and departed into the coasts of </a:t>
            </a:r>
            <a:r>
              <a:rPr lang="en-US" sz="4400" dirty="0" err="1"/>
              <a:t>Tyre</a:t>
            </a:r>
            <a:r>
              <a:rPr lang="en-US" sz="4400" dirty="0"/>
              <a:t> and Sidon.</a:t>
            </a:r>
          </a:p>
          <a:p>
            <a:pPr marL="861822" indent="-742950">
              <a:buSzPct val="100000"/>
              <a:buFont typeface="+mj-lt"/>
              <a:buAutoNum type="arabicParenR" startAt="21"/>
            </a:pPr>
            <a:r>
              <a:rPr lang="en-US" sz="4400" dirty="0"/>
              <a:t>And, behold, a woman of Canaan came out of the same coasts, and cried unto him, saying, Have mercy on me, O Lord, thou son of David; my daughter is grievously vexed with a devil.</a:t>
            </a:r>
          </a:p>
          <a:p>
            <a:pPr marL="118872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4192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3FFCD-9D9C-4BB6-9F0B-77753009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TEXT Matthew 15:21-28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6F5B5-3FFD-473C-99FB-1FAB183AE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11277600" cy="5029200"/>
          </a:xfrm>
        </p:spPr>
        <p:txBody>
          <a:bodyPr>
            <a:normAutofit/>
          </a:bodyPr>
          <a:lstStyle/>
          <a:p>
            <a:pPr marL="861822" indent="-742950">
              <a:buSzPct val="100000"/>
              <a:buFont typeface="+mj-lt"/>
              <a:buAutoNum type="arabicParenR" startAt="23"/>
            </a:pPr>
            <a:r>
              <a:rPr lang="en-US" sz="4400" dirty="0"/>
              <a:t>But he answered her not a word. And his disciples came and besought him, saying, Send her away; for she crieth after us.</a:t>
            </a:r>
          </a:p>
          <a:p>
            <a:pPr marL="861822" indent="-742950">
              <a:buSzPct val="100000"/>
              <a:buFont typeface="+mj-lt"/>
              <a:buAutoNum type="arabicParenR" startAt="23"/>
            </a:pPr>
            <a:r>
              <a:rPr lang="en-US" sz="4400" dirty="0"/>
              <a:t>But he answered and said, I am not sent but unto the lost sheep of the house of Israel.</a:t>
            </a:r>
          </a:p>
          <a:p>
            <a:pPr marL="861822" indent="-742950">
              <a:buSzPct val="100000"/>
              <a:buFont typeface="+mj-lt"/>
              <a:buAutoNum type="arabicParenR" startAt="23"/>
            </a:pPr>
            <a:r>
              <a:rPr lang="en-US" sz="4400" dirty="0"/>
              <a:t>Then came she and worshipped him, saying, Lord, help me.</a:t>
            </a:r>
          </a:p>
        </p:txBody>
      </p:sp>
    </p:spTree>
    <p:extLst>
      <p:ext uri="{BB962C8B-B14F-4D97-AF65-F5344CB8AC3E}">
        <p14:creationId xmlns:p14="http://schemas.microsoft.com/office/powerpoint/2010/main" val="293478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3FFCD-9D9C-4BB6-9F0B-77753009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TEXT Matthew 15:21-28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6F5B5-3FFD-473C-99FB-1FAB183AE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11277600" cy="5029200"/>
          </a:xfrm>
        </p:spPr>
        <p:txBody>
          <a:bodyPr>
            <a:normAutofit/>
          </a:bodyPr>
          <a:lstStyle/>
          <a:p>
            <a:pPr marL="861822" indent="-742950">
              <a:buSzPct val="100000"/>
              <a:buFont typeface="+mj-lt"/>
              <a:buAutoNum type="arabicParenR" startAt="26"/>
            </a:pPr>
            <a:r>
              <a:rPr lang="en-US" sz="4400" dirty="0"/>
              <a:t>But he answered and said, It is not meet to take the children's bread, and to cast it to dogs.</a:t>
            </a:r>
          </a:p>
          <a:p>
            <a:pPr marL="861822" indent="-742950">
              <a:buSzPct val="100000"/>
              <a:buFont typeface="+mj-lt"/>
              <a:buAutoNum type="arabicParenR" startAt="26"/>
            </a:pPr>
            <a:r>
              <a:rPr lang="en-US" sz="4400" dirty="0"/>
              <a:t>And she said, Truth, Lord: yet the dogs eat of the crumbs which fall from their masters' table.</a:t>
            </a:r>
          </a:p>
        </p:txBody>
      </p:sp>
    </p:spTree>
    <p:extLst>
      <p:ext uri="{BB962C8B-B14F-4D97-AF65-F5344CB8AC3E}">
        <p14:creationId xmlns:p14="http://schemas.microsoft.com/office/powerpoint/2010/main" val="348561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3FFCD-9D9C-4BB6-9F0B-77753009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TEXT Matthew 15:21-28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6F5B5-3FFD-473C-99FB-1FAB183AE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11277600" cy="5029200"/>
          </a:xfrm>
        </p:spPr>
        <p:txBody>
          <a:bodyPr>
            <a:normAutofit/>
          </a:bodyPr>
          <a:lstStyle/>
          <a:p>
            <a:pPr marL="861822" indent="-742950">
              <a:buSzPct val="100000"/>
              <a:buFont typeface="+mj-lt"/>
              <a:buAutoNum type="arabicParenR" startAt="28"/>
            </a:pPr>
            <a:r>
              <a:rPr lang="en-US" sz="4400" dirty="0"/>
              <a:t>Then Jesus answered and said unto her, O woman, great is thy faith: be it unto thee even as thou wilt. And her daughter was made whole from that very hour.</a:t>
            </a:r>
          </a:p>
          <a:p>
            <a:pPr marL="118872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64983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8D4D4-3721-46E5-85E7-93C58256C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911352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Barriers She Had to Overcome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4267C-D9D2-44B5-AC31-647971AB5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800"/>
            <a:ext cx="11506200" cy="457200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400" b="1" dirty="0"/>
              <a:t>She Came from a Pagan Background</a:t>
            </a:r>
          </a:p>
          <a:p>
            <a:pPr marL="118872" indent="0">
              <a:buNone/>
            </a:pPr>
            <a:endParaRPr lang="en-US" sz="10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4400" b="1" dirty="0"/>
              <a:t>She Probably Came from a Divided Family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0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4400" b="1" dirty="0"/>
              <a:t>She Dealt with Jesus’ Silence to Her Request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0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4400" b="1" dirty="0"/>
              <a:t>She Dealt with the Rejection of the Disciples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0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4400" b="1" dirty="0"/>
              <a:t>She Had No Other Hope of Deliverance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000" b="1" dirty="0"/>
          </a:p>
          <a:p>
            <a:pPr marL="118872" indent="0">
              <a:buNone/>
            </a:pP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01294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8D4D4-3721-46E5-85E7-93C58256C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911352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How to Pray for Your Wayward Child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4267C-D9D2-44B5-AC31-647971AB5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133600"/>
            <a:ext cx="11277600" cy="426720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800" b="1" dirty="0"/>
              <a:t>LORD - Change ME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0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4800" b="1" dirty="0"/>
              <a:t>LORD - They Are YOURS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0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4800" b="1" dirty="0"/>
              <a:t>LORD - Change Their HEART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0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4800" b="1" dirty="0"/>
              <a:t>LORD - Let Sin Run Its COURSE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0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4800" b="1" dirty="0"/>
              <a:t>LORD - Help Me Wait On YOU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3770192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493</TotalTime>
  <Words>326</Words>
  <Application>Microsoft Office PowerPoint</Application>
  <PresentationFormat>Widescreen</PresentationFormat>
  <Paragraphs>44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How To Pray For Your Wayward Child</vt:lpstr>
      <vt:lpstr> Questions to Ponder</vt:lpstr>
      <vt:lpstr>TEXT Matthew 15:21-28</vt:lpstr>
      <vt:lpstr>TEXT Matthew 15:21-28</vt:lpstr>
      <vt:lpstr>TEXT Matthew 15:21-28</vt:lpstr>
      <vt:lpstr>TEXT Matthew 15:21-28</vt:lpstr>
      <vt:lpstr>Barriers She Had to Overcome</vt:lpstr>
      <vt:lpstr>How to Pray for Your Wayward Child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Abudnant Life, It’s Contagious</dc:title>
  <dc:creator>SBC</dc:creator>
  <cp:lastModifiedBy>Summers Baptist Church</cp:lastModifiedBy>
  <cp:revision>74</cp:revision>
  <dcterms:created xsi:type="dcterms:W3CDTF">2011-08-21T02:12:59Z</dcterms:created>
  <dcterms:modified xsi:type="dcterms:W3CDTF">2020-05-09T20:03:58Z</dcterms:modified>
</cp:coreProperties>
</file>