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4" r:id="rId4"/>
    <p:sldId id="258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27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2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4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1"/>
            </a:gs>
            <a:gs pos="6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F6ABF-4A0F-4B95-B638-1A3A6F37AE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C9F6-98AB-4EF1-9283-EEA58B78D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53" y="1143000"/>
            <a:ext cx="2528047" cy="2628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11480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Leading EV Battery Remanufacturing Innovator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7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00" y="514350"/>
            <a:ext cx="6248400" cy="4629150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2750" y="1809750"/>
            <a:ext cx="2711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Founded in 1955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Family owned and   WBENC registered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Largest OEM powertrain remanufacturer in the world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Full turnkey operation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General Motors 20 time “Supplier of the Year” award recipient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23950"/>
            <a:ext cx="9144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43200" y="514350"/>
            <a:ext cx="6248400" cy="4629150"/>
          </a:xfrm>
          <a:prstGeom prst="ellipse">
            <a:avLst/>
          </a:prstGeom>
          <a:solidFill>
            <a:srgbClr val="66CC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48400" y="1581150"/>
            <a:ext cx="2711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Founded in 1958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Certified woman owned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Industry leader in EV battery repair and </a:t>
            </a:r>
            <a:r>
              <a:rPr lang="en-US" sz="1600" dirty="0" err="1" smtClean="0">
                <a:solidFill>
                  <a:schemeClr val="bg1"/>
                </a:solidFill>
              </a:rPr>
              <a:t>reman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Innovative and patented tech including the </a:t>
            </a:r>
            <a:r>
              <a:rPr lang="en-US" sz="1600" dirty="0" err="1" smtClean="0">
                <a:solidFill>
                  <a:schemeClr val="bg1"/>
                </a:solidFill>
              </a:rPr>
              <a:t>Incelligent</a:t>
            </a:r>
            <a:r>
              <a:rPr lang="en-US" sz="1600" dirty="0" smtClean="0">
                <a:solidFill>
                  <a:schemeClr val="bg1"/>
                </a:solidFill>
              </a:rPr>
              <a:t> Cell™ for advanced wireless 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Post EV products developed for            energy storage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43" y="1200150"/>
            <a:ext cx="1616657" cy="3334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2750" y="1809750"/>
            <a:ext cx="2711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Founded in 1955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Family owned and   WBENC registered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Largest OEM powertrain remanufacturer in the world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Full turnkey operation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General Motors 20 time “Supplier of the Year” award recipient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23950"/>
            <a:ext cx="914400" cy="742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" y="514350"/>
            <a:ext cx="6248400" cy="4629150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43" y="1200150"/>
            <a:ext cx="1616657" cy="3334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48400" y="1581150"/>
            <a:ext cx="2711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Founded in 1958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Certified woman owned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Industry leader in EV battery repair and </a:t>
            </a:r>
            <a:r>
              <a:rPr lang="en-US" sz="1600" dirty="0" err="1" smtClean="0">
                <a:solidFill>
                  <a:schemeClr val="bg1"/>
                </a:solidFill>
              </a:rPr>
              <a:t>reman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Innovative and patented tech including the </a:t>
            </a:r>
            <a:r>
              <a:rPr lang="en-US" sz="1600" dirty="0" err="1" smtClean="0">
                <a:solidFill>
                  <a:schemeClr val="bg1"/>
                </a:solidFill>
              </a:rPr>
              <a:t>Incelligent</a:t>
            </a:r>
            <a:r>
              <a:rPr lang="en-US" sz="1600" dirty="0" smtClean="0">
                <a:solidFill>
                  <a:schemeClr val="bg1"/>
                </a:solidFill>
              </a:rPr>
              <a:t> Cell™ for advanced wireless 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Post EV products developed for            energy storage</a:t>
            </a:r>
          </a:p>
        </p:txBody>
      </p:sp>
      <p:sp>
        <p:nvSpPr>
          <p:cNvPr id="7" name="Oval 6"/>
          <p:cNvSpPr/>
          <p:nvPr/>
        </p:nvSpPr>
        <p:spPr>
          <a:xfrm>
            <a:off x="2743200" y="514350"/>
            <a:ext cx="6248400" cy="4629150"/>
          </a:xfrm>
          <a:prstGeom prst="ellipse">
            <a:avLst/>
          </a:prstGeom>
          <a:solidFill>
            <a:srgbClr val="66CC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2750" y="1809750"/>
            <a:ext cx="2711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Founded in 1955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Family owned and   WBENC registered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Largest OEM powertrain remanufacturer in the world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Full turnkey operation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General Motors 20 time “Supplier of the Year” award recipient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23950"/>
            <a:ext cx="914400" cy="742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" y="514350"/>
            <a:ext cx="6248400" cy="4629150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92450" y="1657350"/>
            <a:ext cx="30035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Fully integrated turnkey operation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Your complete single source for the most efficient &amp; comprehensive repair &amp; </a:t>
            </a:r>
            <a:r>
              <a:rPr lang="en-US" sz="1600" dirty="0" err="1" smtClean="0">
                <a:solidFill>
                  <a:schemeClr val="bg1"/>
                </a:solidFill>
              </a:rPr>
              <a:t>reman</a:t>
            </a:r>
            <a:r>
              <a:rPr lang="en-US" sz="1600" dirty="0" smtClean="0">
                <a:solidFill>
                  <a:schemeClr val="bg1"/>
                </a:solidFill>
              </a:rPr>
              <a:t> of electric propulsion and stationary energy storage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IATF 16949 Certified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Woman owned, managed and operated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3876" y="1200150"/>
            <a:ext cx="2463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Scalable to meet any customer volume needs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3236" y="4095750"/>
            <a:ext cx="2450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$150M/</a:t>
            </a:r>
            <a:r>
              <a:rPr lang="en-US" sz="1600" dirty="0" err="1" smtClean="0">
                <a:solidFill>
                  <a:schemeClr val="bg1"/>
                </a:solidFill>
              </a:rPr>
              <a:t>yr</a:t>
            </a:r>
            <a:r>
              <a:rPr lang="en-US" sz="1600" dirty="0" smtClean="0">
                <a:solidFill>
                  <a:schemeClr val="bg1"/>
                </a:solidFill>
              </a:rPr>
              <a:t> combined   sales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26" y="57150"/>
            <a:ext cx="1193523" cy="11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53" y="1143000"/>
            <a:ext cx="2528047" cy="2628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11480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Leading EV Battery Remanufacturing Innovator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7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214</Words>
  <Application>Microsoft Office PowerPoint</Application>
  <PresentationFormat>On-screen Show (16:9)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Hunter</dc:creator>
  <cp:lastModifiedBy>Ellington Ellis</cp:lastModifiedBy>
  <cp:revision>10</cp:revision>
  <dcterms:created xsi:type="dcterms:W3CDTF">2019-03-04T16:43:42Z</dcterms:created>
  <dcterms:modified xsi:type="dcterms:W3CDTF">2019-03-04T22:26:36Z</dcterms:modified>
</cp:coreProperties>
</file>