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7" r:id="rId3"/>
    <p:sldId id="284" r:id="rId4"/>
    <p:sldId id="285" r:id="rId5"/>
    <p:sldId id="279" r:id="rId6"/>
    <p:sldId id="286" r:id="rId7"/>
    <p:sldId id="287" r:id="rId8"/>
    <p:sldId id="280" r:id="rId9"/>
    <p:sldId id="281" r:id="rId10"/>
    <p:sldId id="282" r:id="rId11"/>
    <p:sldId id="283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103" d="100"/>
          <a:sy n="103" d="100"/>
        </p:scale>
        <p:origin x="802" y="4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03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12/22/2019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66751"/>
            <a:ext cx="8458200" cy="14478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/>
              <a:t>When God Became Man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038350"/>
            <a:ext cx="7543800" cy="12954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/>
              <a:t>John 1:1-3, 14</a:t>
            </a:r>
          </a:p>
          <a:p>
            <a:pPr algn="ctr"/>
            <a:r>
              <a:rPr lang="en-US" sz="4800" b="1" dirty="0"/>
              <a:t>Galatians 4:4-6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7467600" cy="121920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r>
              <a:rPr lang="en-US" sz="4000" b="1" dirty="0"/>
              <a:t>We Learn About God’s Plan </a:t>
            </a:r>
            <a:br>
              <a:rPr lang="en-US" sz="3600" dirty="0"/>
            </a:br>
            <a:r>
              <a:rPr lang="en-US" sz="4000" b="1" dirty="0"/>
              <a:t>Galatians 4:4b</a:t>
            </a: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750"/>
            <a:ext cx="7467600" cy="2784872"/>
          </a:xfrm>
        </p:spPr>
        <p:txBody>
          <a:bodyPr>
            <a:normAutofit/>
          </a:bodyPr>
          <a:lstStyle/>
          <a:p>
            <a:r>
              <a:rPr lang="en-US" sz="4400" b="1" dirty="0"/>
              <a:t>Made of a Woman </a:t>
            </a:r>
          </a:p>
          <a:p>
            <a:r>
              <a:rPr lang="en-US" sz="4400" b="1" dirty="0"/>
              <a:t>Made Under the law</a:t>
            </a:r>
          </a:p>
          <a:p>
            <a:endParaRPr lang="en-US" sz="3500" b="1" dirty="0"/>
          </a:p>
          <a:p>
            <a:pPr>
              <a:buNone/>
            </a:pP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7467600" cy="121920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r>
              <a:rPr lang="en-US" sz="4000" b="1" dirty="0"/>
              <a:t>We Learn About God’s Love </a:t>
            </a:r>
            <a:br>
              <a:rPr lang="en-US" sz="3600" dirty="0"/>
            </a:br>
            <a:r>
              <a:rPr lang="en-US" sz="4000" b="1" dirty="0"/>
              <a:t>Galatians 4:5</a:t>
            </a: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750"/>
            <a:ext cx="7467600" cy="2784872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/>
              <a:t>Love enough to redeem us </a:t>
            </a:r>
          </a:p>
          <a:p>
            <a:endParaRPr lang="en-US" sz="3200" b="1" dirty="0"/>
          </a:p>
          <a:p>
            <a:r>
              <a:rPr lang="en-US" sz="3600" b="1" dirty="0"/>
              <a:t>Love enough to adopt us</a:t>
            </a:r>
            <a:endParaRPr lang="en-US" sz="3500" b="1" dirty="0"/>
          </a:p>
          <a:p>
            <a:endParaRPr lang="en-US" sz="3500" b="1" dirty="0"/>
          </a:p>
          <a:p>
            <a:pPr>
              <a:buNone/>
            </a:pP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8A187-8CB9-4148-A151-444A40A5A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252"/>
            <a:ext cx="7467600" cy="857250"/>
          </a:xfrm>
        </p:spPr>
        <p:txBody>
          <a:bodyPr/>
          <a:lstStyle/>
          <a:p>
            <a:r>
              <a:rPr lang="en-US" dirty="0"/>
              <a:t>John 1:1-3 (KJV)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7502"/>
            <a:ext cx="7467600" cy="3617121"/>
          </a:xfrm>
        </p:spPr>
        <p:txBody>
          <a:bodyPr>
            <a:noAutofit/>
          </a:bodyPr>
          <a:lstStyle/>
          <a:p>
            <a:pPr marL="779526" indent="-742950">
              <a:buSzPct val="100000"/>
              <a:buFont typeface="+mj-lt"/>
              <a:buAutoNum type="arabicParenR"/>
            </a:pPr>
            <a:r>
              <a:rPr lang="en-US" sz="4400" dirty="0"/>
              <a:t>In the beginning was the Word, and the Word was with God, and the Word was God.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550"/>
            <a:ext cx="7467600" cy="3617121"/>
          </a:xfrm>
        </p:spPr>
        <p:txBody>
          <a:bodyPr>
            <a:noAutofit/>
          </a:bodyPr>
          <a:lstStyle/>
          <a:p>
            <a:pPr marL="779526" indent="-742950">
              <a:buSzPct val="100000"/>
              <a:buFont typeface="+mj-lt"/>
              <a:buAutoNum type="arabicParenR" startAt="2"/>
            </a:pPr>
            <a:r>
              <a:rPr lang="en-US" sz="4400" dirty="0"/>
              <a:t>The same was in the beginning with God.</a:t>
            </a:r>
          </a:p>
          <a:p>
            <a:pPr marL="779526" indent="-742950">
              <a:buSzPct val="100000"/>
              <a:buFont typeface="+mj-lt"/>
              <a:buAutoNum type="arabicParenR" startAt="2"/>
            </a:pPr>
            <a:r>
              <a:rPr lang="en-US" sz="4400" dirty="0"/>
              <a:t>All things were made by him; and without him was not any thing made that was made.</a:t>
            </a:r>
          </a:p>
        </p:txBody>
      </p:sp>
    </p:spTree>
    <p:extLst>
      <p:ext uri="{BB962C8B-B14F-4D97-AF65-F5344CB8AC3E}">
        <p14:creationId xmlns:p14="http://schemas.microsoft.com/office/powerpoint/2010/main" val="2242439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8A187-8CB9-4148-A151-444A40A5A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252"/>
            <a:ext cx="7467600" cy="857250"/>
          </a:xfrm>
        </p:spPr>
        <p:txBody>
          <a:bodyPr/>
          <a:lstStyle/>
          <a:p>
            <a:r>
              <a:rPr lang="en-US" dirty="0"/>
              <a:t>John 1:14 (KJV)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7502"/>
            <a:ext cx="7467600" cy="3617121"/>
          </a:xfrm>
        </p:spPr>
        <p:txBody>
          <a:bodyPr>
            <a:noAutofit/>
          </a:bodyPr>
          <a:lstStyle/>
          <a:p>
            <a:pPr marL="779526" indent="-742950">
              <a:buSzPct val="100000"/>
              <a:buFont typeface="+mj-lt"/>
              <a:buAutoNum type="arabicParenR" startAt="14"/>
            </a:pPr>
            <a:r>
              <a:rPr lang="en-US" sz="4200" dirty="0"/>
              <a:t>And the Word was made flesh, and dwelt among us, (and we beheld his glory, the glory as of the only begotten of the Father,) full of grace and truth.</a:t>
            </a:r>
          </a:p>
        </p:txBody>
      </p:sp>
    </p:spTree>
    <p:extLst>
      <p:ext uri="{BB962C8B-B14F-4D97-AF65-F5344CB8AC3E}">
        <p14:creationId xmlns:p14="http://schemas.microsoft.com/office/powerpoint/2010/main" val="1046939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6DD47-7883-483D-9679-F44B4381E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Galatians 4:4-6 (KJV)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779526" indent="-742950">
              <a:buSzPct val="100000"/>
              <a:buFont typeface="+mj-lt"/>
              <a:buAutoNum type="arabicParenR" startAt="4"/>
            </a:pPr>
            <a:r>
              <a:rPr lang="en-US" sz="4400" dirty="0"/>
              <a:t>But when the fulness of the time was come, God sent forth his Son, made of a woman, made under the law,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7467600" cy="4308873"/>
          </a:xfrm>
        </p:spPr>
        <p:txBody>
          <a:bodyPr>
            <a:noAutofit/>
          </a:bodyPr>
          <a:lstStyle/>
          <a:p>
            <a:pPr marL="779526" indent="-742950">
              <a:buSzPct val="100000"/>
              <a:buFont typeface="+mj-lt"/>
              <a:buAutoNum type="arabicParenR" startAt="5"/>
            </a:pPr>
            <a:r>
              <a:rPr lang="en-US" sz="4400" dirty="0"/>
              <a:t>To redeem them that were under the law, that we might receive the adoption of sons.</a:t>
            </a:r>
          </a:p>
        </p:txBody>
      </p:sp>
    </p:spTree>
    <p:extLst>
      <p:ext uri="{BB962C8B-B14F-4D97-AF65-F5344CB8AC3E}">
        <p14:creationId xmlns:p14="http://schemas.microsoft.com/office/powerpoint/2010/main" val="1116712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7467600" cy="4308873"/>
          </a:xfrm>
        </p:spPr>
        <p:txBody>
          <a:bodyPr>
            <a:noAutofit/>
          </a:bodyPr>
          <a:lstStyle/>
          <a:p>
            <a:pPr marL="779526" indent="-742950">
              <a:buSzPct val="100000"/>
              <a:buFont typeface="+mj-lt"/>
              <a:buAutoNum type="arabicParenR" startAt="6"/>
            </a:pPr>
            <a:r>
              <a:rPr lang="en-US" sz="4400" dirty="0"/>
              <a:t>And because ye are sons, God hath sent forth the Spirit of his Son into your hearts, crying, Abba, Father.</a:t>
            </a:r>
          </a:p>
        </p:txBody>
      </p:sp>
    </p:spTree>
    <p:extLst>
      <p:ext uri="{BB962C8B-B14F-4D97-AF65-F5344CB8AC3E}">
        <p14:creationId xmlns:p14="http://schemas.microsoft.com/office/powerpoint/2010/main" val="1631327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7467600" cy="129540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/>
            </a:br>
            <a:r>
              <a:rPr lang="en-US" sz="4000" b="1" dirty="0"/>
              <a:t>We Learn About God’s Sacrifice </a:t>
            </a:r>
            <a:br>
              <a:rPr lang="en-US" sz="4000" b="1" dirty="0"/>
            </a:br>
            <a:r>
              <a:rPr lang="en-US" sz="4000" b="1" dirty="0"/>
              <a:t>John 1:14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5949"/>
            <a:ext cx="7467600" cy="2895601"/>
          </a:xfrm>
        </p:spPr>
        <p:txBody>
          <a:bodyPr>
            <a:noAutofit/>
          </a:bodyPr>
          <a:lstStyle/>
          <a:p>
            <a:r>
              <a:rPr lang="en-US" sz="4400" b="1" dirty="0"/>
              <a:t>It was always God’s eternal plan</a:t>
            </a:r>
          </a:p>
          <a:p>
            <a:r>
              <a:rPr lang="en-US" sz="4400" b="1" dirty="0"/>
              <a:t>It was the purpose for His arrival</a:t>
            </a:r>
          </a:p>
          <a:p>
            <a:pPr>
              <a:buNone/>
            </a:pPr>
            <a:endParaRPr lang="en-US" sz="4100" b="1" dirty="0"/>
          </a:p>
          <a:p>
            <a:pPr>
              <a:buNone/>
            </a:pP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7467600" cy="121920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/>
            </a:br>
            <a:br>
              <a:rPr lang="en-US" sz="3600" b="1" dirty="0"/>
            </a:br>
            <a:r>
              <a:rPr lang="en-US" sz="4000" b="1" dirty="0"/>
              <a:t>We Learn About God’s Timing </a:t>
            </a:r>
            <a:br>
              <a:rPr lang="en-US" sz="4000" b="1" dirty="0"/>
            </a:br>
            <a:r>
              <a:rPr lang="en-US" sz="4000" b="1" dirty="0"/>
              <a:t>Galatians 4:4a</a:t>
            </a: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7349"/>
            <a:ext cx="7467600" cy="2937273"/>
          </a:xfrm>
        </p:spPr>
        <p:txBody>
          <a:bodyPr>
            <a:normAutofit/>
          </a:bodyPr>
          <a:lstStyle/>
          <a:p>
            <a:r>
              <a:rPr lang="en-US" sz="4400" b="1" dirty="0"/>
              <a:t>Time is irrelevant to God </a:t>
            </a:r>
          </a:p>
          <a:p>
            <a:r>
              <a:rPr lang="en-US" sz="4400" b="1" dirty="0"/>
              <a:t>Time is God’s gift to man </a:t>
            </a:r>
          </a:p>
          <a:p>
            <a:endParaRPr lang="en-US" sz="3500" b="1" dirty="0"/>
          </a:p>
          <a:p>
            <a:pPr>
              <a:buNone/>
            </a:pP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828</TotalTime>
  <Words>272</Words>
  <Application>Microsoft Office PowerPoint</Application>
  <PresentationFormat>On-screen Show (16:9)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Franklin Gothic Book</vt:lpstr>
      <vt:lpstr>Wingdings 2</vt:lpstr>
      <vt:lpstr>Technic</vt:lpstr>
      <vt:lpstr>When God Became Man</vt:lpstr>
      <vt:lpstr>John 1:1-3 (KJV)</vt:lpstr>
      <vt:lpstr>PowerPoint Presentation</vt:lpstr>
      <vt:lpstr>John 1:14 (KJV)</vt:lpstr>
      <vt:lpstr>Galatians 4:4-6 (KJV)</vt:lpstr>
      <vt:lpstr>PowerPoint Presentation</vt:lpstr>
      <vt:lpstr>PowerPoint Presentation</vt:lpstr>
      <vt:lpstr> We Learn About God’s Sacrifice  John 1:14 </vt:lpstr>
      <vt:lpstr>  We Learn About God’s Timing  Galatians 4:4a  </vt:lpstr>
      <vt:lpstr>   We Learn About God’s Plan  Galatians 4:4b  </vt:lpstr>
      <vt:lpstr>   We Learn About God’s Love  Galatians 4:5 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Summers Baptist Church</cp:lastModifiedBy>
  <cp:revision>122</cp:revision>
  <dcterms:created xsi:type="dcterms:W3CDTF">2010-10-31T05:03:18Z</dcterms:created>
  <dcterms:modified xsi:type="dcterms:W3CDTF">2019-12-22T16:20:03Z</dcterms:modified>
</cp:coreProperties>
</file>