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62" r:id="rId6"/>
    <p:sldId id="263" r:id="rId7"/>
    <p:sldId id="264" r:id="rId8"/>
    <p:sldId id="259"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43" y="16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37ACB05-1640-4524-8E99-BDBF2E3D9251}" type="datetimeFigureOut">
              <a:rPr lang="en-US" smtClean="0"/>
              <a:pPr/>
              <a:t>1/11/2020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297528F-6516-4F04-B930-DB6FDDFD11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37ACB05-1640-4524-8E99-BDBF2E3D9251}"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7528F-6516-4F04-B930-DB6FDDFD11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37ACB05-1640-4524-8E99-BDBF2E3D9251}"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7528F-6516-4F04-B930-DB6FDDFD11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37ACB05-1640-4524-8E99-BDBF2E3D9251}"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7528F-6516-4F04-B930-DB6FDDFD11BC}"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37ACB05-1640-4524-8E99-BDBF2E3D9251}"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7528F-6516-4F04-B930-DB6FDDFD11BC}"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37ACB05-1640-4524-8E99-BDBF2E3D9251}"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7528F-6516-4F04-B930-DB6FDDFD11BC}"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37ACB05-1640-4524-8E99-BDBF2E3D9251}" type="datetimeFigureOut">
              <a:rPr lang="en-US" smtClean="0"/>
              <a:pPr/>
              <a:t>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97528F-6516-4F04-B930-DB6FDDFD11B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37ACB05-1640-4524-8E99-BDBF2E3D9251}" type="datetimeFigureOut">
              <a:rPr lang="en-US" smtClean="0"/>
              <a:pPr/>
              <a:t>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97528F-6516-4F04-B930-DB6FDDFD11BC}"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7ACB05-1640-4524-8E99-BDBF2E3D9251}" type="datetimeFigureOut">
              <a:rPr lang="en-US" smtClean="0"/>
              <a:pPr/>
              <a:t>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97528F-6516-4F04-B930-DB6FDDFD11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A37ACB05-1640-4524-8E99-BDBF2E3D9251}"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7528F-6516-4F04-B930-DB6FDDFD11B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37ACB05-1640-4524-8E99-BDBF2E3D9251}" type="datetimeFigureOut">
              <a:rPr lang="en-US" smtClean="0"/>
              <a:pPr/>
              <a:t>1/11/2020</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297528F-6516-4F04-B930-DB6FDDFD11BC}"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A37ACB05-1640-4524-8E99-BDBF2E3D9251}" type="datetimeFigureOut">
              <a:rPr lang="en-US" smtClean="0"/>
              <a:pPr/>
              <a:t>1/11/2020</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C297528F-6516-4F04-B930-DB6FDDFD11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6700" b="1" dirty="0"/>
              <a:t>Abundant Life</a:t>
            </a:r>
            <a:br>
              <a:rPr lang="en-US" sz="6700" b="1" dirty="0"/>
            </a:br>
            <a:r>
              <a:rPr lang="en-US" sz="6700" b="1" dirty="0"/>
              <a:t>When You Want It “More”</a:t>
            </a:r>
            <a:br>
              <a:rPr lang="en-US" dirty="0"/>
            </a:br>
            <a:endParaRPr lang="en-US" dirty="0"/>
          </a:p>
        </p:txBody>
      </p:sp>
      <p:sp>
        <p:nvSpPr>
          <p:cNvPr id="3" name="Subtitle 2"/>
          <p:cNvSpPr>
            <a:spLocks noGrp="1"/>
          </p:cNvSpPr>
          <p:nvPr>
            <p:ph type="subTitle" idx="1"/>
          </p:nvPr>
        </p:nvSpPr>
        <p:spPr>
          <a:xfrm>
            <a:off x="2895600" y="3886200"/>
            <a:ext cx="6400800" cy="1371600"/>
          </a:xfrm>
        </p:spPr>
        <p:txBody>
          <a:bodyPr/>
          <a:lstStyle/>
          <a:p>
            <a:r>
              <a:rPr lang="en-US" sz="5400" b="1" dirty="0"/>
              <a:t>II Kings 2:13-18</a:t>
            </a:r>
            <a:endParaRPr lang="en-US" sz="5400"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11734800" cy="5943600"/>
          </a:xfrm>
        </p:spPr>
        <p:txBody>
          <a:bodyPr>
            <a:normAutofit/>
          </a:bodyPr>
          <a:lstStyle/>
          <a:p>
            <a:pPr>
              <a:buNone/>
            </a:pPr>
            <a:r>
              <a:rPr lang="en-US" sz="5400" b="1" dirty="0"/>
              <a:t>Those Who Have the Anointing</a:t>
            </a:r>
          </a:p>
          <a:p>
            <a:pPr>
              <a:buNone/>
            </a:pPr>
            <a:endParaRPr lang="en-US" sz="4000" b="1" dirty="0"/>
          </a:p>
          <a:p>
            <a:pPr lvl="0"/>
            <a:r>
              <a:rPr lang="en-US" sz="4800" b="1" dirty="0"/>
              <a:t>Stay a little CLOSER</a:t>
            </a:r>
            <a:endParaRPr lang="en-US" sz="4800" dirty="0"/>
          </a:p>
          <a:p>
            <a:pPr lvl="0"/>
            <a:r>
              <a:rPr lang="en-US" sz="4800" b="1" dirty="0"/>
              <a:t>Go a little FARTHER</a:t>
            </a:r>
            <a:endParaRPr lang="en-US" sz="4800" dirty="0"/>
          </a:p>
          <a:p>
            <a:pPr lvl="0"/>
            <a:r>
              <a:rPr lang="en-US" sz="4800" b="1" dirty="0"/>
              <a:t>Want a little MORE </a:t>
            </a:r>
            <a:endParaRPr lang="en-US" sz="4800" dirty="0"/>
          </a:p>
          <a:p>
            <a:pPr>
              <a:buNone/>
            </a:pPr>
            <a:endParaRPr lang="en-US" sz="3600" b="1" dirty="0"/>
          </a:p>
          <a:p>
            <a:pP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E53DF7-4ECA-4999-9F08-C24772C710E5}"/>
              </a:ext>
            </a:extLst>
          </p:cNvPr>
          <p:cNvSpPr>
            <a:spLocks noGrp="1"/>
          </p:cNvSpPr>
          <p:nvPr>
            <p:ph idx="1"/>
          </p:nvPr>
        </p:nvSpPr>
        <p:spPr/>
        <p:txBody>
          <a:bodyPr>
            <a:normAutofit/>
          </a:bodyPr>
          <a:lstStyle/>
          <a:p>
            <a:pPr marL="852678" indent="-742950">
              <a:buSzPct val="100000"/>
              <a:buFont typeface="+mj-lt"/>
              <a:buAutoNum type="arabicParenR" startAt="13"/>
            </a:pPr>
            <a:r>
              <a:rPr lang="en-US" sz="4400" dirty="0"/>
              <a:t>He took up also the mantle of Elijah that fell from him, and went back, and stood by the bank of Jordan;</a:t>
            </a:r>
          </a:p>
        </p:txBody>
      </p:sp>
      <p:sp>
        <p:nvSpPr>
          <p:cNvPr id="3" name="Title 2">
            <a:extLst>
              <a:ext uri="{FF2B5EF4-FFF2-40B4-BE49-F238E27FC236}">
                <a16:creationId xmlns:a16="http://schemas.microsoft.com/office/drawing/2014/main" id="{1C06715E-0A8E-4BA7-9807-61EDB5350DE9}"/>
              </a:ext>
            </a:extLst>
          </p:cNvPr>
          <p:cNvSpPr>
            <a:spLocks noGrp="1"/>
          </p:cNvSpPr>
          <p:nvPr>
            <p:ph type="title"/>
          </p:nvPr>
        </p:nvSpPr>
        <p:spPr/>
        <p:txBody>
          <a:bodyPr>
            <a:normAutofit/>
          </a:bodyPr>
          <a:lstStyle/>
          <a:p>
            <a:r>
              <a:rPr lang="en-US" sz="5400" dirty="0"/>
              <a:t>II Kings 2:13-18 (KJV)</a:t>
            </a:r>
          </a:p>
        </p:txBody>
      </p:sp>
    </p:spTree>
    <p:extLst>
      <p:ext uri="{BB962C8B-B14F-4D97-AF65-F5344CB8AC3E}">
        <p14:creationId xmlns:p14="http://schemas.microsoft.com/office/powerpoint/2010/main" val="154540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11734800" cy="5715000"/>
          </a:xfrm>
        </p:spPr>
        <p:txBody>
          <a:bodyPr/>
          <a:lstStyle/>
          <a:p>
            <a:pPr marL="852678" indent="-742950">
              <a:buSzPct val="100000"/>
              <a:buFont typeface="+mj-lt"/>
              <a:buAutoNum type="arabicParenR" startAt="14"/>
            </a:pPr>
            <a:r>
              <a:rPr lang="en-US" sz="4400" dirty="0"/>
              <a:t>And he took the mantle of Elijah that fell from him, and smote the waters, and said, Where is the Lord God of Elijah? and when he also had smitten the waters, they parted hither and thither: and Elisha went over.</a:t>
            </a:r>
          </a:p>
          <a:p>
            <a:pPr>
              <a:buNone/>
            </a:pP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11734800" cy="5715000"/>
          </a:xfrm>
        </p:spPr>
        <p:txBody>
          <a:bodyPr/>
          <a:lstStyle/>
          <a:p>
            <a:pPr marL="852678" indent="-742950">
              <a:buSzPct val="100000"/>
              <a:buFont typeface="+mj-lt"/>
              <a:buAutoNum type="arabicParenR" startAt="15"/>
            </a:pPr>
            <a:r>
              <a:rPr lang="en-US" sz="4400" dirty="0"/>
              <a:t>And when the sons of the prophets which were to view at Jericho saw him, they said, The spirit of Elijah doth rest on Elisha. And they came to meet him, and bowed themselves to the ground before him.</a:t>
            </a:r>
            <a:endParaRPr lang="en-US" b="1" dirty="0"/>
          </a:p>
        </p:txBody>
      </p:sp>
    </p:spTree>
    <p:extLst>
      <p:ext uri="{BB962C8B-B14F-4D97-AF65-F5344CB8AC3E}">
        <p14:creationId xmlns:p14="http://schemas.microsoft.com/office/powerpoint/2010/main" val="1371181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11734800" cy="5715000"/>
          </a:xfrm>
        </p:spPr>
        <p:txBody>
          <a:bodyPr/>
          <a:lstStyle/>
          <a:p>
            <a:pPr marL="852678" indent="-742950">
              <a:buSzPct val="100000"/>
              <a:buFont typeface="+mj-lt"/>
              <a:buAutoNum type="arabicParenR" startAt="16"/>
            </a:pPr>
            <a:r>
              <a:rPr lang="en-US" sz="4400" dirty="0"/>
              <a:t>And they said unto him, Behold now, there be with thy servants fifty strong men; let them go, we pray thee, and seek thy master: lest peradventure the Spirit of the Lord hath taken him up, and cast him upon some mountain, or into some valley. And he said, Ye shall not send.</a:t>
            </a:r>
            <a:endParaRPr lang="en-US" b="1" dirty="0"/>
          </a:p>
        </p:txBody>
      </p:sp>
    </p:spTree>
    <p:extLst>
      <p:ext uri="{BB962C8B-B14F-4D97-AF65-F5344CB8AC3E}">
        <p14:creationId xmlns:p14="http://schemas.microsoft.com/office/powerpoint/2010/main" val="4092744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11734800" cy="5715000"/>
          </a:xfrm>
        </p:spPr>
        <p:txBody>
          <a:bodyPr/>
          <a:lstStyle/>
          <a:p>
            <a:pPr marL="852678" indent="-742950">
              <a:buSzPct val="100000"/>
              <a:buFont typeface="+mj-lt"/>
              <a:buAutoNum type="arabicParenR" startAt="17"/>
            </a:pPr>
            <a:r>
              <a:rPr lang="en-US" sz="4400" dirty="0"/>
              <a:t>And when they urged him till he was ashamed, he said, Send. They sent therefore fifty men; and they sought three days, but found him not.</a:t>
            </a:r>
          </a:p>
          <a:p>
            <a:pPr marL="852678" indent="-742950">
              <a:buSzPct val="100000"/>
              <a:buFont typeface="+mj-lt"/>
              <a:buAutoNum type="arabicParenR" startAt="17"/>
            </a:pPr>
            <a:r>
              <a:rPr lang="en-US" sz="4400" dirty="0"/>
              <a:t>And when they came again to him, (for he tarried at Jericho,) he said unto them, Did I not say unto you, Go not?</a:t>
            </a:r>
            <a:endParaRPr lang="en-US" b="1" dirty="0"/>
          </a:p>
        </p:txBody>
      </p:sp>
    </p:spTree>
    <p:extLst>
      <p:ext uri="{BB962C8B-B14F-4D97-AF65-F5344CB8AC3E}">
        <p14:creationId xmlns:p14="http://schemas.microsoft.com/office/powerpoint/2010/main" val="583749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11658600" cy="5867400"/>
          </a:xfrm>
        </p:spPr>
        <p:txBody>
          <a:bodyPr>
            <a:normAutofit/>
          </a:bodyPr>
          <a:lstStyle/>
          <a:p>
            <a:pPr>
              <a:buNone/>
            </a:pPr>
            <a:r>
              <a:rPr lang="en-US" sz="5400" b="1" dirty="0"/>
              <a:t>The Fruitless Search for a Departed Prophet vs.16-18</a:t>
            </a:r>
          </a:p>
          <a:p>
            <a:pPr>
              <a:buNone/>
            </a:pPr>
            <a:endParaRPr lang="en-US" sz="4000" b="1" dirty="0"/>
          </a:p>
          <a:p>
            <a:r>
              <a:rPr lang="en-US" sz="4400" b="1" dirty="0"/>
              <a:t>God moves His prophets</a:t>
            </a:r>
          </a:p>
          <a:p>
            <a:r>
              <a:rPr lang="en-US" sz="4400" b="1" dirty="0"/>
              <a:t>Preacher worship is dangerous </a:t>
            </a:r>
          </a:p>
          <a:p>
            <a:r>
              <a:rPr lang="en-US" sz="4400" b="1" dirty="0"/>
              <a:t>Prophets must stand for right</a:t>
            </a:r>
            <a:endParaRPr lang="en-US" sz="4400" dirty="0"/>
          </a:p>
          <a:p>
            <a:endParaRPr lang="en-US" dirty="0"/>
          </a:p>
          <a:p>
            <a:endParaRPr lang="en-US" dirty="0"/>
          </a:p>
          <a:p>
            <a:endParaRPr lang="en-US" dirty="0"/>
          </a:p>
          <a:p>
            <a:endParaRPr lang="en-US" dirty="0"/>
          </a:p>
          <a:p>
            <a:pPr>
              <a:buNone/>
            </a:pPr>
            <a:endParaRPr lang="en-US" dirty="0"/>
          </a:p>
          <a:p>
            <a:pPr>
              <a:buNone/>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11582400" cy="5867400"/>
          </a:xfrm>
        </p:spPr>
        <p:txBody>
          <a:bodyPr>
            <a:normAutofit/>
          </a:bodyPr>
          <a:lstStyle/>
          <a:p>
            <a:pPr>
              <a:buNone/>
            </a:pPr>
            <a:r>
              <a:rPr lang="en-US" sz="5400" b="1" dirty="0"/>
              <a:t> Abundant Life Is Born In Desire</a:t>
            </a:r>
          </a:p>
          <a:p>
            <a:pPr>
              <a:buNone/>
            </a:pPr>
            <a:endParaRPr lang="en-US" sz="4000" b="1" dirty="0"/>
          </a:p>
          <a:p>
            <a:r>
              <a:rPr lang="en-US" sz="4400" b="1" dirty="0"/>
              <a:t>Not everyone wants the mantle</a:t>
            </a:r>
          </a:p>
          <a:p>
            <a:r>
              <a:rPr lang="en-US" sz="4400" b="1" dirty="0"/>
              <a:t>Your example may inspire someone else</a:t>
            </a:r>
          </a:p>
          <a:p>
            <a:r>
              <a:rPr lang="en-US" sz="4400" b="1" dirty="0"/>
              <a:t>Present garments will not work</a:t>
            </a:r>
            <a:endParaRPr lang="en-US" sz="4400" dirty="0"/>
          </a:p>
          <a:p>
            <a:endParaRPr lang="en-US" dirty="0"/>
          </a:p>
          <a:p>
            <a:endParaRPr lang="en-US" dirty="0"/>
          </a:p>
          <a:p>
            <a:endParaRPr lang="en-US" dirty="0"/>
          </a:p>
          <a:p>
            <a:endParaRPr lang="en-US" dirty="0"/>
          </a:p>
          <a:p>
            <a:pPr>
              <a:buNone/>
            </a:pPr>
            <a:endParaRPr lang="en-US" dirty="0"/>
          </a:p>
          <a:p>
            <a:pPr>
              <a:buNone/>
            </a:pPr>
            <a:endParaRPr lang="en-US" sz="3600" dirty="0"/>
          </a:p>
        </p:txBody>
      </p:sp>
    </p:spTree>
    <p:extLst>
      <p:ext uri="{BB962C8B-B14F-4D97-AF65-F5344CB8AC3E}">
        <p14:creationId xmlns:p14="http://schemas.microsoft.com/office/powerpoint/2010/main" val="122166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TotalTime>
  <Words>326</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Lucida Sans Unicode</vt:lpstr>
      <vt:lpstr>Verdana</vt:lpstr>
      <vt:lpstr>Wingdings 2</vt:lpstr>
      <vt:lpstr>Wingdings 3</vt:lpstr>
      <vt:lpstr>Concourse</vt:lpstr>
      <vt:lpstr>Abundant Life When You Want It “More” </vt:lpstr>
      <vt:lpstr>PowerPoint Presentation</vt:lpstr>
      <vt:lpstr>II Kings 2:13-18 (KJV)</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“Everyday” Abundant Life</dc:title>
  <dc:creator>Paul</dc:creator>
  <cp:lastModifiedBy>Summers Baptist Church</cp:lastModifiedBy>
  <cp:revision>7</cp:revision>
  <dcterms:created xsi:type="dcterms:W3CDTF">2011-08-28T02:47:20Z</dcterms:created>
  <dcterms:modified xsi:type="dcterms:W3CDTF">2020-01-12T02:46:17Z</dcterms:modified>
</cp:coreProperties>
</file>