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7" r:id="rId4"/>
    <p:sldId id="278" r:id="rId5"/>
    <p:sldId id="274" r:id="rId6"/>
    <p:sldId id="275" r:id="rId7"/>
    <p:sldId id="27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5" d="100"/>
          <a:sy n="85" d="100"/>
        </p:scale>
        <p:origin x="882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Abundant Life After The </a:t>
            </a:r>
            <a:br>
              <a:rPr lang="en-US" sz="4000" b="1" dirty="0"/>
            </a:br>
            <a:r>
              <a:rPr lang="en-US" sz="4000" b="1" dirty="0"/>
              <a:t>Mountain Top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4000" b="1" dirty="0"/>
              <a:t>1 Kings 19:1-4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9929-DBB7-4313-85EF-6C07C4099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/>
          <a:lstStyle/>
          <a:p>
            <a:r>
              <a:rPr lang="en-US" dirty="0"/>
              <a:t>I Kings 19:1-4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4838C-0055-4BFD-BF23-EE3F31B66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14450"/>
            <a:ext cx="8686800" cy="3695700"/>
          </a:xfrm>
        </p:spPr>
        <p:txBody>
          <a:bodyPr>
            <a:normAutofit fontScale="92500" lnSpcReduction="20000"/>
          </a:bodyPr>
          <a:lstStyle/>
          <a:p>
            <a:pPr marL="852678" indent="-742950">
              <a:buFont typeface="+mj-lt"/>
              <a:buAutoNum type="arabicParenR"/>
            </a:pPr>
            <a:r>
              <a:rPr lang="en-US" sz="3900" dirty="0"/>
              <a:t>And Ahab told Jezebel all that Elijah had done, and withal how he had slain all the prophets with the sword.</a:t>
            </a:r>
          </a:p>
          <a:p>
            <a:pPr marL="852678" indent="-742950">
              <a:buFont typeface="+mj-lt"/>
              <a:buAutoNum type="arabicParenR"/>
            </a:pPr>
            <a:r>
              <a:rPr lang="en-US" sz="3900" dirty="0"/>
              <a:t>Then Jezebel sent a messenger unto Elijah, saying, So let the gods do to me, and more also, if I make not thy life as the life of one of them by to morrow about this time.</a:t>
            </a:r>
          </a:p>
          <a:p>
            <a:pPr marL="852678" indent="-742950">
              <a:buFont typeface="+mj-lt"/>
              <a:buAutoNum type="arabicParenR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661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3"/>
            </a:pPr>
            <a:r>
              <a:rPr lang="en-US" sz="3600" dirty="0"/>
              <a:t>And when he saw that, he arose, and went for his life, and came to Beersheba, which </a:t>
            </a:r>
            <a:r>
              <a:rPr lang="en-US" sz="3600" dirty="0" err="1"/>
              <a:t>belongeth</a:t>
            </a:r>
            <a:r>
              <a:rPr lang="en-US" sz="3600" dirty="0"/>
              <a:t> to Judah, and left his servant there.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4"/>
            </a:pPr>
            <a:r>
              <a:rPr lang="en-US" sz="3600" dirty="0"/>
              <a:t>But he himself went a day's journey into the wilderness, and came and sat down under a juniper tree: and he requested for himself that he might die; and said, It is enough; now, O </a:t>
            </a:r>
            <a:r>
              <a:rPr lang="en-US" sz="3600" cap="small" dirty="0"/>
              <a:t>Lord</a:t>
            </a:r>
            <a:r>
              <a:rPr lang="en-US" sz="3600" dirty="0"/>
              <a:t>, take away my life; for I am not better than my fathers.</a:t>
            </a:r>
          </a:p>
        </p:txBody>
      </p:sp>
    </p:spTree>
    <p:extLst>
      <p:ext uri="{BB962C8B-B14F-4D97-AF65-F5344CB8AC3E}">
        <p14:creationId xmlns:p14="http://schemas.microsoft.com/office/powerpoint/2010/main" val="19012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0550"/>
            <a:ext cx="8229600" cy="5334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4400" b="1" dirty="0"/>
              <a:t>The Dangers of Victory   vs. 2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4038600"/>
          </a:xfrm>
        </p:spPr>
        <p:txBody>
          <a:bodyPr>
            <a:normAutofit fontScale="92500"/>
          </a:bodyPr>
          <a:lstStyle/>
          <a:p>
            <a:r>
              <a:rPr lang="en-US" sz="3200" b="1" dirty="0"/>
              <a:t>Spiritual “highs” are usually followed by spiritual “lows”</a:t>
            </a:r>
          </a:p>
          <a:p>
            <a:pPr lvl="0"/>
            <a:r>
              <a:rPr lang="en-US" sz="3200" b="1" dirty="0"/>
              <a:t>Satanic attacks usually come when we are spiritually high and physically low</a:t>
            </a:r>
          </a:p>
          <a:p>
            <a:r>
              <a:rPr lang="en-US" sz="3200" b="1" dirty="0"/>
              <a:t>Physical weariness may cause us to make fleshly decisions</a:t>
            </a:r>
          </a:p>
          <a:p>
            <a:pPr lvl="0"/>
            <a:r>
              <a:rPr lang="en-US" sz="3200" b="1" dirty="0"/>
              <a:t>Physical weakness may cause spiritual discernment  to diminish  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762000"/>
          </a:xfrm>
        </p:spPr>
        <p:txBody>
          <a:bodyPr>
            <a:normAutofit/>
          </a:bodyPr>
          <a:lstStyle/>
          <a:p>
            <a:pPr marL="681228" lvl="0" indent="-571500" algn="ctr"/>
            <a:r>
              <a:rPr lang="en-US" b="1" dirty="0"/>
              <a:t>The Destruction of Fear vs.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/>
              <a:t>Satan is the master of threat</a:t>
            </a:r>
          </a:p>
          <a:p>
            <a:pPr>
              <a:buNone/>
            </a:pPr>
            <a:endParaRPr lang="en-US" b="1" dirty="0"/>
          </a:p>
          <a:p>
            <a:pPr lvl="0"/>
            <a:r>
              <a:rPr lang="en-US" sz="3000" b="1" dirty="0"/>
              <a:t>It is not our fear that is crippling but our reaction to it</a:t>
            </a:r>
          </a:p>
          <a:p>
            <a:pPr lvl="0" algn="just">
              <a:buNone/>
            </a:pPr>
            <a:endParaRPr lang="en-US" b="1" dirty="0"/>
          </a:p>
          <a:p>
            <a:pPr lvl="0"/>
            <a:r>
              <a:rPr lang="en-US" sz="3200" b="1" dirty="0"/>
              <a:t>Fear causes us to make stupid mistakes</a:t>
            </a:r>
          </a:p>
          <a:p>
            <a:pPr lvl="0" algn="just">
              <a:buNone/>
            </a:pPr>
            <a:endParaRPr lang="en-US" dirty="0"/>
          </a:p>
          <a:p>
            <a:r>
              <a:rPr lang="en-US" sz="3200" b="1" dirty="0"/>
              <a:t>Elijah forgot to call on God</a:t>
            </a:r>
            <a:endParaRPr lang="en-US" sz="3200" dirty="0"/>
          </a:p>
          <a:p>
            <a:pPr lvl="0"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762000"/>
          </a:xfrm>
        </p:spPr>
        <p:txBody>
          <a:bodyPr>
            <a:normAutofit/>
          </a:bodyPr>
          <a:lstStyle/>
          <a:p>
            <a:pPr marL="681228" lvl="0" indent="-571500" algn="ctr"/>
            <a:r>
              <a:rPr lang="en-US" b="1" dirty="0"/>
              <a:t>The Diligence of God vs</a:t>
            </a:r>
            <a:r>
              <a:rPr lang="en-US" b="1"/>
              <a:t>.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3200400"/>
          </a:xfrm>
        </p:spPr>
        <p:txBody>
          <a:bodyPr>
            <a:normAutofit/>
          </a:bodyPr>
          <a:lstStyle/>
          <a:p>
            <a:r>
              <a:rPr lang="en-US" sz="3000" b="1" dirty="0"/>
              <a:t>God sent spiritual reinforcements  vs.5</a:t>
            </a:r>
          </a:p>
          <a:p>
            <a:pPr>
              <a:buNone/>
            </a:pPr>
            <a:endParaRPr lang="en-US" b="1" dirty="0"/>
          </a:p>
          <a:p>
            <a:pPr lvl="0" algn="just"/>
            <a:r>
              <a:rPr lang="en-US" sz="3000" b="1" dirty="0"/>
              <a:t>God spoke encouraging words vs. 12</a:t>
            </a:r>
          </a:p>
          <a:p>
            <a:pPr lvl="0" algn="just">
              <a:buNone/>
            </a:pPr>
            <a:endParaRPr lang="en-US" b="1" dirty="0"/>
          </a:p>
          <a:p>
            <a:pPr lvl="0" algn="just"/>
            <a:r>
              <a:rPr lang="en-US" sz="3000" b="1" dirty="0"/>
              <a:t>God provided needed help vs. 15-16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758</TotalTime>
  <Words>284</Words>
  <Application>Microsoft Office PowerPoint</Application>
  <PresentationFormat>On-screen Show (16:9)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Georgia</vt:lpstr>
      <vt:lpstr>Trebuchet MS</vt:lpstr>
      <vt:lpstr>Wingdings 2</vt:lpstr>
      <vt:lpstr>Urban</vt:lpstr>
      <vt:lpstr>Abundant Life After The  Mountain Top</vt:lpstr>
      <vt:lpstr>I Kings 19:1-4 (KJV)</vt:lpstr>
      <vt:lpstr>PowerPoint Presentation</vt:lpstr>
      <vt:lpstr>PowerPoint Presentation</vt:lpstr>
      <vt:lpstr>The Dangers of Victory   vs. 2 </vt:lpstr>
      <vt:lpstr>The Destruction of Fear vs. 3</vt:lpstr>
      <vt:lpstr>The Diligence of God vs.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Joel Young</cp:lastModifiedBy>
  <cp:revision>111</cp:revision>
  <dcterms:created xsi:type="dcterms:W3CDTF">2010-10-31T05:03:18Z</dcterms:created>
  <dcterms:modified xsi:type="dcterms:W3CDTF">2019-11-03T16:24:54Z</dcterms:modified>
</cp:coreProperties>
</file>