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4" r:id="rId3"/>
    <p:sldId id="265" r:id="rId4"/>
    <p:sldId id="261" r:id="rId5"/>
    <p:sldId id="271" r:id="rId6"/>
    <p:sldId id="285" r:id="rId7"/>
    <p:sldId id="269" r:id="rId8"/>
    <p:sldId id="272" r:id="rId9"/>
    <p:sldId id="286" r:id="rId10"/>
    <p:sldId id="287" r:id="rId11"/>
    <p:sldId id="270" r:id="rId12"/>
    <p:sldId id="288" r:id="rId13"/>
    <p:sldId id="273" r:id="rId14"/>
    <p:sldId id="289" r:id="rId15"/>
    <p:sldId id="290" r:id="rId16"/>
    <p:sldId id="291" r:id="rId17"/>
    <p:sldId id="274" r:id="rId18"/>
    <p:sldId id="292" r:id="rId19"/>
    <p:sldId id="275" r:id="rId20"/>
    <p:sldId id="293" r:id="rId21"/>
    <p:sldId id="276" r:id="rId22"/>
    <p:sldId id="294" r:id="rId23"/>
    <p:sldId id="277" r:id="rId24"/>
    <p:sldId id="295" r:id="rId25"/>
    <p:sldId id="296" r:id="rId26"/>
    <p:sldId id="278" r:id="rId27"/>
    <p:sldId id="297" r:id="rId28"/>
    <p:sldId id="298" r:id="rId29"/>
    <p:sldId id="279" r:id="rId30"/>
    <p:sldId id="280" r:id="rId31"/>
    <p:sldId id="299" r:id="rId32"/>
    <p:sldId id="300" r:id="rId33"/>
    <p:sldId id="301" r:id="rId34"/>
    <p:sldId id="281" r:id="rId35"/>
    <p:sldId id="302" r:id="rId36"/>
    <p:sldId id="303" r:id="rId37"/>
    <p:sldId id="282" r:id="rId38"/>
    <p:sldId id="304" r:id="rId39"/>
    <p:sldId id="305" r:id="rId40"/>
    <p:sldId id="283" r:id="rId4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71" autoAdjust="0"/>
  </p:normalViewPr>
  <p:slideViewPr>
    <p:cSldViewPr>
      <p:cViewPr varScale="1">
        <p:scale>
          <a:sx n="98" d="100"/>
          <a:sy n="98" d="100"/>
        </p:scale>
        <p:origin x="200" y="744"/>
      </p:cViewPr>
      <p:guideLst>
        <p:guide orient="horz" pos="1620"/>
        <p:guide pos="2880"/>
      </p:guideLst>
    </p:cSldViewPr>
  </p:slideViewPr>
  <p:outlineViewPr>
    <p:cViewPr>
      <p:scale>
        <a:sx n="33" d="100"/>
        <a:sy n="33" d="100"/>
      </p:scale>
      <p:origin x="0" y="163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3" y="2857501"/>
            <a:ext cx="3733819" cy="6831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Rectangle 23"/>
          <p:cNvSpPr/>
          <p:nvPr/>
        </p:nvSpPr>
        <p:spPr>
          <a:xfrm flipV="1">
            <a:off x="5410201" y="2922758"/>
            <a:ext cx="3733801" cy="144018"/>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Rectangle 24"/>
          <p:cNvSpPr/>
          <p:nvPr/>
        </p:nvSpPr>
        <p:spPr>
          <a:xfrm flipV="1">
            <a:off x="5410201" y="3086375"/>
            <a:ext cx="3733801" cy="6858"/>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Rectangle 25"/>
          <p:cNvSpPr/>
          <p:nvPr/>
        </p:nvSpPr>
        <p:spPr>
          <a:xfrm flipV="1">
            <a:off x="5410200" y="3123302"/>
            <a:ext cx="1965960" cy="13716"/>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Rectangle 26"/>
          <p:cNvSpPr/>
          <p:nvPr/>
        </p:nvSpPr>
        <p:spPr>
          <a:xfrm flipV="1">
            <a:off x="5410200" y="3149679"/>
            <a:ext cx="1965960" cy="6858"/>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0" name="Rounded Rectangle 29"/>
          <p:cNvSpPr/>
          <p:nvPr/>
        </p:nvSpPr>
        <p:spPr bwMode="white">
          <a:xfrm>
            <a:off x="5410200" y="2971800"/>
            <a:ext cx="3063240" cy="20574"/>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1" name="Rounded Rectangle 30"/>
          <p:cNvSpPr/>
          <p:nvPr/>
        </p:nvSpPr>
        <p:spPr bwMode="white">
          <a:xfrm>
            <a:off x="7376507" y="3045737"/>
            <a:ext cx="160020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Rectangle 6"/>
          <p:cNvSpPr/>
          <p:nvPr/>
        </p:nvSpPr>
        <p:spPr>
          <a:xfrm>
            <a:off x="1" y="2737246"/>
            <a:ext cx="9144000" cy="183128"/>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1" y="2756646"/>
            <a:ext cx="9144001" cy="10550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flipV="1">
            <a:off x="6414051" y="2732318"/>
            <a:ext cx="2729950" cy="186324"/>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a:xfrm>
            <a:off x="0" y="0"/>
            <a:ext cx="9144000" cy="2776275"/>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1801416"/>
            <a:ext cx="8458200" cy="1102519"/>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457200" y="2924953"/>
            <a:ext cx="4953000" cy="131445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705600" y="3154680"/>
            <a:ext cx="960120" cy="342900"/>
          </a:xfrm>
        </p:spPr>
        <p:txBody>
          <a:bodyPr/>
          <a:lstStyle/>
          <a:p>
            <a:fld id="{58440643-2DDA-4F7F-95F1-5F5DF7EF5FA6}" type="datetimeFigureOut">
              <a:rPr lang="en-US" smtClean="0"/>
              <a:pPr/>
              <a:t>4/21/18</a:t>
            </a:fld>
            <a:endParaRPr lang="en-US" dirty="0"/>
          </a:p>
        </p:txBody>
      </p:sp>
      <p:sp>
        <p:nvSpPr>
          <p:cNvPr id="17" name="Footer Placeholder 16"/>
          <p:cNvSpPr>
            <a:spLocks noGrp="1"/>
          </p:cNvSpPr>
          <p:nvPr>
            <p:ph type="ftr" sz="quarter" idx="11"/>
          </p:nvPr>
        </p:nvSpPr>
        <p:spPr>
          <a:xfrm>
            <a:off x="5410200" y="3153966"/>
            <a:ext cx="1295400" cy="342900"/>
          </a:xfrm>
        </p:spPr>
        <p:txBody>
          <a:bodyPr/>
          <a:lstStyle/>
          <a:p>
            <a:endParaRPr lang="en-US" dirty="0"/>
          </a:p>
        </p:txBody>
      </p:sp>
      <p:sp>
        <p:nvSpPr>
          <p:cNvPr id="29" name="Slide Number Placeholder 28"/>
          <p:cNvSpPr>
            <a:spLocks noGrp="1"/>
          </p:cNvSpPr>
          <p:nvPr>
            <p:ph type="sldNum" sz="quarter" idx="12"/>
          </p:nvPr>
        </p:nvSpPr>
        <p:spPr>
          <a:xfrm>
            <a:off x="8320088" y="852"/>
            <a:ext cx="747712" cy="274320"/>
          </a:xfrm>
        </p:spPr>
        <p:txBody>
          <a:bodyPr/>
          <a:lstStyle>
            <a:lvl1pPr algn="r">
              <a:defRPr sz="1800">
                <a:solidFill>
                  <a:schemeClr val="bg1"/>
                </a:solidFill>
              </a:defRPr>
            </a:lvl1pPr>
          </a:lstStyle>
          <a:p>
            <a:fld id="{2861B5AB-2858-4191-AA1B-EFD98D8C344F}"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8440643-2DDA-4F7F-95F1-5F5DF7EF5FA6}" type="datetimeFigureOut">
              <a:rPr lang="en-US" smtClean="0"/>
              <a:pPr/>
              <a:t>4/21/18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857250"/>
            <a:ext cx="1905000" cy="41148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857250"/>
            <a:ext cx="6248400" cy="41148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8440643-2DDA-4F7F-95F1-5F5DF7EF5FA6}" type="datetimeFigureOut">
              <a:rPr lang="en-US" smtClean="0"/>
              <a:pPr/>
              <a:t>4/21/18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8440643-2DDA-4F7F-95F1-5F5DF7EF5FA6}" type="datetimeFigureOut">
              <a:rPr lang="en-US" smtClean="0"/>
              <a:pPr/>
              <a:t>4/21/18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485901"/>
            <a:ext cx="7772400" cy="1021556"/>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722313" y="2525316"/>
            <a:ext cx="7772400" cy="1132284"/>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58440643-2DDA-4F7F-95F1-5F5DF7EF5FA6}" type="datetimeFigureOut">
              <a:rPr lang="en-US" smtClean="0"/>
              <a:pPr/>
              <a:t>4/21/18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87069"/>
            <a:ext cx="4038600" cy="3394472"/>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87069"/>
            <a:ext cx="4038600" cy="3394472"/>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8440643-2DDA-4F7F-95F1-5F5DF7EF5FA6}" type="datetimeFigureOut">
              <a:rPr lang="en-US" smtClean="0"/>
              <a:pPr/>
              <a:t>4/21/18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857250"/>
            <a:ext cx="8382000" cy="802386"/>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381000" y="1683728"/>
            <a:ext cx="4041648" cy="3429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21226" y="1683728"/>
            <a:ext cx="4041775" cy="3429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381000" y="2031389"/>
            <a:ext cx="4041648" cy="291465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718305" y="2031389"/>
            <a:ext cx="4041775" cy="291465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Date Placeholder 25"/>
          <p:cNvSpPr>
            <a:spLocks noGrp="1"/>
          </p:cNvSpPr>
          <p:nvPr>
            <p:ph type="dt" sz="half" idx="10"/>
          </p:nvPr>
        </p:nvSpPr>
        <p:spPr/>
        <p:txBody>
          <a:bodyPr rtlCol="0"/>
          <a:lstStyle/>
          <a:p>
            <a:fld id="{58440643-2DDA-4F7F-95F1-5F5DF7EF5FA6}" type="datetimeFigureOut">
              <a:rPr lang="en-US" smtClean="0"/>
              <a:pPr/>
              <a:t>4/21/18</a:t>
            </a:fld>
            <a:endParaRPr lang="en-US" dirty="0"/>
          </a:p>
        </p:txBody>
      </p:sp>
      <p:sp>
        <p:nvSpPr>
          <p:cNvPr id="27" name="Slide Number Placeholder 26"/>
          <p:cNvSpPr>
            <a:spLocks noGrp="1"/>
          </p:cNvSpPr>
          <p:nvPr>
            <p:ph type="sldNum" sz="quarter" idx="11"/>
          </p:nvPr>
        </p:nvSpPr>
        <p:spPr/>
        <p:txBody>
          <a:bodyPr rtlCol="0"/>
          <a:lstStyle/>
          <a:p>
            <a:fld id="{2861B5AB-2858-4191-AA1B-EFD98D8C344F}" type="slidenum">
              <a:rPr lang="en-US" smtClean="0"/>
              <a:pPr/>
              <a:t>‹#›</a:t>
            </a:fld>
            <a:endParaRPr lang="en-US" dirty="0"/>
          </a:p>
        </p:txBody>
      </p:sp>
      <p:sp>
        <p:nvSpPr>
          <p:cNvPr id="28" name="Footer Placeholder 27"/>
          <p:cNvSpPr>
            <a:spLocks noGrp="1"/>
          </p:cNvSpPr>
          <p:nvPr>
            <p:ph type="ftr" sz="quarter" idx="12"/>
          </p:nvPr>
        </p:nvSpPr>
        <p:spPr/>
        <p:txBody>
          <a:bodyPr rtlCol="0"/>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857250"/>
            <a:ext cx="8229600" cy="802386"/>
          </a:xfrm>
        </p:spPr>
        <p:txBody>
          <a:bodyPr anchor="ctr"/>
          <a:lstStyle>
            <a:lvl1pPr>
              <a:defRPr sz="4000">
                <a:solidFill>
                  <a:schemeClr val="tx2"/>
                </a:solidFill>
              </a:defRPr>
            </a:lvl1pPr>
          </a:lstStyle>
          <a:p>
            <a:r>
              <a:rPr kumimoji="0" lang="en-US"/>
              <a:t>Click to edit Master title style</a:t>
            </a:r>
          </a:p>
        </p:txBody>
      </p:sp>
      <p:sp>
        <p:nvSpPr>
          <p:cNvPr id="3" name="Date Placeholder 2"/>
          <p:cNvSpPr>
            <a:spLocks noGrp="1"/>
          </p:cNvSpPr>
          <p:nvPr>
            <p:ph type="dt" sz="half" idx="10"/>
          </p:nvPr>
        </p:nvSpPr>
        <p:spPr>
          <a:xfrm>
            <a:off x="6583680" y="459486"/>
            <a:ext cx="957264" cy="342900"/>
          </a:xfrm>
        </p:spPr>
        <p:txBody>
          <a:bodyPr/>
          <a:lstStyle/>
          <a:p>
            <a:fld id="{58440643-2DDA-4F7F-95F1-5F5DF7EF5FA6}" type="datetimeFigureOut">
              <a:rPr lang="en-US" smtClean="0"/>
              <a:pPr/>
              <a:t>4/21/18</a:t>
            </a:fld>
            <a:endParaRPr lang="en-US" dirty="0"/>
          </a:p>
        </p:txBody>
      </p:sp>
      <p:sp>
        <p:nvSpPr>
          <p:cNvPr id="4" name="Footer Placeholder 3"/>
          <p:cNvSpPr>
            <a:spLocks noGrp="1"/>
          </p:cNvSpPr>
          <p:nvPr>
            <p:ph type="ftr" sz="quarter" idx="11"/>
          </p:nvPr>
        </p:nvSpPr>
        <p:spPr>
          <a:xfrm>
            <a:off x="5257800" y="459486"/>
            <a:ext cx="1325880" cy="342900"/>
          </a:xfrm>
        </p:spPr>
        <p:txBody>
          <a:bodyPr/>
          <a:lstStyle/>
          <a:p>
            <a:endParaRPr lang="en-US" dirty="0"/>
          </a:p>
        </p:txBody>
      </p:sp>
      <p:sp>
        <p:nvSpPr>
          <p:cNvPr id="5" name="Slide Number Placeholder 4"/>
          <p:cNvSpPr>
            <a:spLocks noGrp="1"/>
          </p:cNvSpPr>
          <p:nvPr>
            <p:ph type="sldNum" sz="quarter" idx="12"/>
          </p:nvPr>
        </p:nvSpPr>
        <p:spPr>
          <a:xfrm>
            <a:off x="8174736" y="1704"/>
            <a:ext cx="762000" cy="274320"/>
          </a:xfrm>
        </p:spPr>
        <p:txBody>
          <a:bodyPr/>
          <a:lstStyle/>
          <a:p>
            <a:fld id="{2861B5AB-2858-4191-AA1B-EFD98D8C344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440643-2DDA-4F7F-95F1-5F5DF7EF5FA6}" type="datetimeFigureOut">
              <a:rPr lang="en-US" smtClean="0"/>
              <a:pPr/>
              <a:t>4/21/18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826478"/>
            <a:ext cx="3383280" cy="658368"/>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5353496" y="1508045"/>
            <a:ext cx="3383280" cy="346329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152400" y="582215"/>
            <a:ext cx="5102352" cy="438912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8440643-2DDA-4F7F-95F1-5F5DF7EF5FA6}" type="datetimeFigureOut">
              <a:rPr lang="en-US" smtClean="0"/>
              <a:pPr/>
              <a:t>4/21/18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5" y="831870"/>
            <a:ext cx="586803" cy="3511228"/>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403671" y="857250"/>
            <a:ext cx="4572000" cy="3429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6088443" y="2455731"/>
            <a:ext cx="2590800" cy="1887367"/>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58440643-2DDA-4F7F-95F1-5F5DF7EF5FA6}" type="datetimeFigureOut">
              <a:rPr lang="en-US" smtClean="0"/>
              <a:pPr/>
              <a:t>4/21/18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275114"/>
            <a:ext cx="9144000" cy="6330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Rectangle 28"/>
          <p:cNvSpPr/>
          <p:nvPr/>
        </p:nvSpPr>
        <p:spPr>
          <a:xfrm>
            <a:off x="0" y="0"/>
            <a:ext cx="9144000" cy="232997"/>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1" y="231207"/>
            <a:ext cx="9144001" cy="6858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1" name="Rectangle 30"/>
          <p:cNvSpPr/>
          <p:nvPr/>
        </p:nvSpPr>
        <p:spPr>
          <a:xfrm flipV="1">
            <a:off x="5410183" y="270185"/>
            <a:ext cx="3733819" cy="6831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flipV="1">
            <a:off x="5410201" y="330085"/>
            <a:ext cx="3733801" cy="135026"/>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3" name="Rounded Rectangle 32"/>
          <p:cNvSpPr/>
          <p:nvPr/>
        </p:nvSpPr>
        <p:spPr bwMode="white">
          <a:xfrm>
            <a:off x="5407339" y="373128"/>
            <a:ext cx="3063240" cy="20574"/>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4" name="Rounded Rectangle 33"/>
          <p:cNvSpPr/>
          <p:nvPr/>
        </p:nvSpPr>
        <p:spPr bwMode="white">
          <a:xfrm>
            <a:off x="7373646" y="441707"/>
            <a:ext cx="160020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5" name="Rectangle 34"/>
          <p:cNvSpPr/>
          <p:nvPr/>
        </p:nvSpPr>
        <p:spPr bwMode="invGray">
          <a:xfrm>
            <a:off x="9084966" y="-1501"/>
            <a:ext cx="57626" cy="466344"/>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1501"/>
            <a:ext cx="27432" cy="466344"/>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1501"/>
            <a:ext cx="9144" cy="466344"/>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8" name="Rectangle 37"/>
          <p:cNvSpPr/>
          <p:nvPr/>
        </p:nvSpPr>
        <p:spPr bwMode="invGray">
          <a:xfrm>
            <a:off x="8975423" y="-1501"/>
            <a:ext cx="27432" cy="466344"/>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9" name="Rectangle 38"/>
          <p:cNvSpPr/>
          <p:nvPr/>
        </p:nvSpPr>
        <p:spPr bwMode="invGray">
          <a:xfrm>
            <a:off x="8915677" y="285"/>
            <a:ext cx="54864" cy="438912"/>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bwMode="invGray">
          <a:xfrm>
            <a:off x="8873475" y="285"/>
            <a:ext cx="9144" cy="438912"/>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857250"/>
            <a:ext cx="8229600" cy="8001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1687068"/>
            <a:ext cx="8229600" cy="3243834"/>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586536" y="459486"/>
            <a:ext cx="957264" cy="342900"/>
          </a:xfrm>
          <a:prstGeom prst="rect">
            <a:avLst/>
          </a:prstGeom>
        </p:spPr>
        <p:txBody>
          <a:bodyPr vert="horz"/>
          <a:lstStyle>
            <a:lvl1pPr algn="l" eaLnBrk="1" latinLnBrk="0" hangingPunct="1">
              <a:defRPr kumimoji="0" sz="800">
                <a:solidFill>
                  <a:schemeClr val="accent2"/>
                </a:solidFill>
              </a:defRPr>
            </a:lvl1pPr>
          </a:lstStyle>
          <a:p>
            <a:fld id="{58440643-2DDA-4F7F-95F1-5F5DF7EF5FA6}" type="datetimeFigureOut">
              <a:rPr lang="en-US" smtClean="0"/>
              <a:pPr/>
              <a:t>4/21/18</a:t>
            </a:fld>
            <a:endParaRPr lang="en-US" dirty="0"/>
          </a:p>
        </p:txBody>
      </p:sp>
      <p:sp>
        <p:nvSpPr>
          <p:cNvPr id="3" name="Footer Placeholder 2"/>
          <p:cNvSpPr>
            <a:spLocks noGrp="1"/>
          </p:cNvSpPr>
          <p:nvPr>
            <p:ph type="ftr" sz="quarter" idx="3"/>
          </p:nvPr>
        </p:nvSpPr>
        <p:spPr>
          <a:xfrm>
            <a:off x="5257800" y="459486"/>
            <a:ext cx="1325880" cy="342900"/>
          </a:xfrm>
          <a:prstGeom prst="rect">
            <a:avLst/>
          </a:prstGeom>
        </p:spPr>
        <p:txBody>
          <a:bodyPr vert="horz"/>
          <a:lstStyle>
            <a:lvl1pPr algn="r" eaLnBrk="1" latinLnBrk="0" hangingPunct="1">
              <a:defRPr kumimoji="0" sz="800">
                <a:solidFill>
                  <a:schemeClr val="accent2"/>
                </a:solidFill>
              </a:defRPr>
            </a:lvl1pPr>
          </a:lstStyle>
          <a:p>
            <a:endParaRPr lang="en-US" dirty="0"/>
          </a:p>
        </p:txBody>
      </p:sp>
      <p:sp>
        <p:nvSpPr>
          <p:cNvPr id="23" name="Slide Number Placeholder 22"/>
          <p:cNvSpPr>
            <a:spLocks noGrp="1"/>
          </p:cNvSpPr>
          <p:nvPr>
            <p:ph type="sldNum" sz="quarter" idx="4"/>
          </p:nvPr>
        </p:nvSpPr>
        <p:spPr>
          <a:xfrm>
            <a:off x="8174736" y="1704"/>
            <a:ext cx="762000" cy="274320"/>
          </a:xfrm>
          <a:prstGeom prst="rect">
            <a:avLst/>
          </a:prstGeom>
        </p:spPr>
        <p:txBody>
          <a:bodyPr vert="horz" anchor="b"/>
          <a:lstStyle>
            <a:lvl1pPr algn="r" eaLnBrk="1" latinLnBrk="0" hangingPunct="1">
              <a:defRPr kumimoji="0" sz="1800">
                <a:solidFill>
                  <a:srgbClr val="FFFFFF"/>
                </a:solidFill>
              </a:defRPr>
            </a:lvl1pPr>
          </a:lstStyle>
          <a:p>
            <a:fld id="{2861B5AB-2858-4191-AA1B-EFD98D8C344F}"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971551"/>
            <a:ext cx="8458200" cy="1142999"/>
          </a:xfrm>
        </p:spPr>
        <p:txBody>
          <a:bodyPr>
            <a:noAutofit/>
          </a:bodyPr>
          <a:lstStyle/>
          <a:p>
            <a:pPr algn="ctr"/>
            <a:r>
              <a:rPr lang="en-US" sz="4000" i="1" dirty="0"/>
              <a:t>What To Do When You Don’t </a:t>
            </a:r>
            <a:r>
              <a:rPr lang="en-US" sz="4000" i="1"/>
              <a:t>Know What To Do</a:t>
            </a:r>
            <a:endParaRPr lang="en-US" sz="4000" dirty="0"/>
          </a:p>
        </p:txBody>
      </p:sp>
      <p:sp>
        <p:nvSpPr>
          <p:cNvPr id="3" name="Subtitle 2"/>
          <p:cNvSpPr>
            <a:spLocks noGrp="1"/>
          </p:cNvSpPr>
          <p:nvPr>
            <p:ph type="subTitle" idx="1"/>
          </p:nvPr>
        </p:nvSpPr>
        <p:spPr>
          <a:xfrm>
            <a:off x="304800" y="3143250"/>
            <a:ext cx="7543800" cy="571500"/>
          </a:xfrm>
        </p:spPr>
        <p:txBody>
          <a:bodyPr>
            <a:normAutofit fontScale="85000" lnSpcReduction="20000"/>
          </a:bodyPr>
          <a:lstStyle/>
          <a:p>
            <a:r>
              <a:rPr lang="en-US" sz="4400" b="1" dirty="0"/>
              <a:t>II Chronicles 20:1-2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90550"/>
            <a:ext cx="8229600" cy="4035552"/>
          </a:xfrm>
        </p:spPr>
        <p:txBody>
          <a:bodyPr>
            <a:normAutofit fontScale="92500" lnSpcReduction="20000"/>
          </a:bodyPr>
          <a:lstStyle/>
          <a:p>
            <a:pPr>
              <a:buNone/>
            </a:pPr>
            <a:r>
              <a:rPr lang="en-US" sz="4800" b="1" baseline="30000" dirty="0"/>
              <a:t>7 </a:t>
            </a:r>
            <a:r>
              <a:rPr lang="en-US" sz="4800" b="1" dirty="0"/>
              <a:t>Art not thou our God, who didst drive out the inhabitants of this land before thy people Israel, and </a:t>
            </a:r>
            <a:r>
              <a:rPr lang="en-US" sz="4800" b="1" dirty="0" err="1"/>
              <a:t>gavest</a:t>
            </a:r>
            <a:r>
              <a:rPr lang="en-US" sz="4800" b="1" dirty="0"/>
              <a:t> it to the seed of Abraham thy friend for ever?</a:t>
            </a:r>
          </a:p>
          <a:p>
            <a:pPr>
              <a:buNone/>
            </a:pPr>
            <a:endParaRPr lang="en-US" dirty="0"/>
          </a:p>
        </p:txBody>
      </p:sp>
    </p:spTree>
    <p:extLst>
      <p:ext uri="{BB962C8B-B14F-4D97-AF65-F5344CB8AC3E}">
        <p14:creationId xmlns:p14="http://schemas.microsoft.com/office/powerpoint/2010/main" val="7731801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742950"/>
            <a:ext cx="8763000" cy="914400"/>
          </a:xfrm>
        </p:spPr>
        <p:txBody>
          <a:bodyPr>
            <a:noAutofit/>
          </a:bodyPr>
          <a:lstStyle/>
          <a:p>
            <a:pPr algn="ctr"/>
            <a:r>
              <a:rPr lang="en-US" sz="5400" b="1" dirty="0"/>
              <a:t>Jehoshaphat Examined His Past </a:t>
            </a:r>
            <a:endParaRPr lang="en-US" sz="5400" dirty="0"/>
          </a:p>
        </p:txBody>
      </p:sp>
      <p:sp>
        <p:nvSpPr>
          <p:cNvPr id="3" name="Content Placeholder 2"/>
          <p:cNvSpPr>
            <a:spLocks noGrp="1"/>
          </p:cNvSpPr>
          <p:nvPr>
            <p:ph idx="1"/>
          </p:nvPr>
        </p:nvSpPr>
        <p:spPr>
          <a:xfrm>
            <a:off x="228600" y="2038350"/>
            <a:ext cx="8763000" cy="2990850"/>
          </a:xfrm>
        </p:spPr>
        <p:txBody>
          <a:bodyPr>
            <a:noAutofit/>
          </a:bodyPr>
          <a:lstStyle/>
          <a:p>
            <a:pPr lvl="0"/>
            <a:r>
              <a:rPr lang="en-US" sz="4400" b="1" dirty="0"/>
              <a:t>Could Be Dangerous</a:t>
            </a:r>
            <a:endParaRPr lang="en-US" sz="4400" dirty="0"/>
          </a:p>
          <a:p>
            <a:pPr lvl="0"/>
            <a:r>
              <a:rPr lang="en-US" sz="4400" b="1" dirty="0"/>
              <a:t>Is a Growth Edge</a:t>
            </a:r>
            <a:endParaRPr lang="en-US" sz="4400" dirty="0"/>
          </a:p>
          <a:p>
            <a:pPr lvl="0"/>
            <a:r>
              <a:rPr lang="en-US" sz="4400" b="1" dirty="0"/>
              <a:t>Becomes a Testimony</a:t>
            </a:r>
          </a:p>
          <a:p>
            <a:pPr lvl="0">
              <a:buNone/>
            </a:pPr>
            <a:endParaRPr lang="en-US" sz="3600" b="1" dirty="0"/>
          </a:p>
          <a:p>
            <a:pPr lvl="0">
              <a:buFont typeface="Arial" pitchFamily="34" charset="0"/>
              <a:buChar char="•"/>
            </a:pPr>
            <a:endParaRPr lang="en-US" sz="3600" b="1" dirty="0"/>
          </a:p>
          <a:p>
            <a:pPr lvl="0">
              <a:buNone/>
            </a:pPr>
            <a:endParaRPr lang="en-US" sz="2300" b="1" dirty="0"/>
          </a:p>
          <a:p>
            <a:pPr algn="just">
              <a:buNone/>
            </a:pPr>
            <a:r>
              <a:rPr lang="en-US" sz="3200" b="1" dirty="0"/>
              <a:t>	  </a:t>
            </a:r>
          </a:p>
          <a:p>
            <a:pPr>
              <a:buNone/>
            </a:pPr>
            <a:r>
              <a:rPr lang="en-US" sz="3200" dirty="0"/>
              <a:t> </a:t>
            </a:r>
            <a:endParaRPr lang="en-US" sz="3200" b="1" dirty="0"/>
          </a:p>
          <a:p>
            <a:pPr lvl="0" algn="just">
              <a:buNone/>
            </a:pPr>
            <a:endParaRPr lang="en-US" sz="3600" dirty="0"/>
          </a:p>
          <a:p>
            <a:pPr marL="609600" indent="-609600">
              <a:lnSpc>
                <a:spcPct val="80000"/>
              </a:lnSpc>
              <a:buNone/>
            </a:pPr>
            <a:endParaRPr lang="en-US" sz="3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742950"/>
            <a:ext cx="8763000" cy="914400"/>
          </a:xfrm>
        </p:spPr>
        <p:txBody>
          <a:bodyPr>
            <a:noAutofit/>
          </a:bodyPr>
          <a:lstStyle/>
          <a:p>
            <a:pPr algn="ctr"/>
            <a:r>
              <a:rPr lang="en-US" sz="5400" b="1" dirty="0"/>
              <a:t>Jehoshaphat Examined His Past </a:t>
            </a:r>
            <a:endParaRPr lang="en-US" sz="5400" dirty="0"/>
          </a:p>
        </p:txBody>
      </p:sp>
      <p:sp>
        <p:nvSpPr>
          <p:cNvPr id="3" name="Content Placeholder 2"/>
          <p:cNvSpPr>
            <a:spLocks noGrp="1"/>
          </p:cNvSpPr>
          <p:nvPr>
            <p:ph idx="1"/>
          </p:nvPr>
        </p:nvSpPr>
        <p:spPr>
          <a:xfrm>
            <a:off x="228600" y="2038350"/>
            <a:ext cx="8763000" cy="2990850"/>
          </a:xfrm>
        </p:spPr>
        <p:txBody>
          <a:bodyPr>
            <a:noAutofit/>
          </a:bodyPr>
          <a:lstStyle/>
          <a:p>
            <a:pPr lvl="0"/>
            <a:r>
              <a:rPr lang="en-US" sz="4400" b="1" dirty="0"/>
              <a:t>Challenges the Next generation</a:t>
            </a:r>
            <a:endParaRPr lang="en-US" sz="4400" dirty="0"/>
          </a:p>
          <a:p>
            <a:pPr lvl="0"/>
            <a:r>
              <a:rPr lang="en-US" sz="4400" b="1" dirty="0"/>
              <a:t>Motivates Those Around Us</a:t>
            </a:r>
            <a:endParaRPr lang="en-US" sz="4400" dirty="0"/>
          </a:p>
          <a:p>
            <a:pPr lvl="0">
              <a:buNone/>
            </a:pPr>
            <a:endParaRPr lang="en-US" sz="3600" b="1" dirty="0"/>
          </a:p>
          <a:p>
            <a:pPr lvl="0">
              <a:buNone/>
            </a:pPr>
            <a:endParaRPr lang="en-US" sz="3600" b="1" dirty="0"/>
          </a:p>
          <a:p>
            <a:pPr lvl="0">
              <a:buFont typeface="Arial" pitchFamily="34" charset="0"/>
              <a:buChar char="•"/>
            </a:pPr>
            <a:endParaRPr lang="en-US" sz="3600" b="1" dirty="0"/>
          </a:p>
          <a:p>
            <a:pPr lvl="0">
              <a:buNone/>
            </a:pPr>
            <a:endParaRPr lang="en-US" sz="2300" b="1" dirty="0"/>
          </a:p>
          <a:p>
            <a:pPr algn="just">
              <a:buNone/>
            </a:pPr>
            <a:r>
              <a:rPr lang="en-US" sz="3200" b="1" dirty="0"/>
              <a:t>	  </a:t>
            </a:r>
          </a:p>
          <a:p>
            <a:pPr>
              <a:buNone/>
            </a:pPr>
            <a:r>
              <a:rPr lang="en-US" sz="3200" dirty="0"/>
              <a:t> </a:t>
            </a:r>
            <a:endParaRPr lang="en-US" sz="3200" b="1" dirty="0"/>
          </a:p>
          <a:p>
            <a:pPr lvl="0" algn="just">
              <a:buNone/>
            </a:pPr>
            <a:endParaRPr lang="en-US" sz="3600" dirty="0"/>
          </a:p>
          <a:p>
            <a:pPr marL="609600" indent="-609600">
              <a:lnSpc>
                <a:spcPct val="80000"/>
              </a:lnSpc>
              <a:buNone/>
            </a:pPr>
            <a:endParaRPr lang="en-US" sz="3600" b="1" dirty="0"/>
          </a:p>
        </p:txBody>
      </p:sp>
    </p:spTree>
    <p:extLst>
      <p:ext uri="{BB962C8B-B14F-4D97-AF65-F5344CB8AC3E}">
        <p14:creationId xmlns:p14="http://schemas.microsoft.com/office/powerpoint/2010/main" val="1058278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66750"/>
            <a:ext cx="8229600" cy="4111752"/>
          </a:xfrm>
        </p:spPr>
        <p:txBody>
          <a:bodyPr>
            <a:normAutofit fontScale="70000" lnSpcReduction="20000"/>
          </a:bodyPr>
          <a:lstStyle/>
          <a:p>
            <a:pPr>
              <a:buNone/>
            </a:pPr>
            <a:r>
              <a:rPr lang="en-US" sz="6300" b="1" baseline="30000" dirty="0"/>
              <a:t>8 </a:t>
            </a:r>
            <a:r>
              <a:rPr lang="en-US" sz="6300" b="1" dirty="0"/>
              <a:t>And they dwelt therein, and have built thee a sanctuary therein for thy name, saying,</a:t>
            </a:r>
          </a:p>
          <a:p>
            <a:pPr>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38150"/>
            <a:ext cx="8229600" cy="4111752"/>
          </a:xfrm>
        </p:spPr>
        <p:txBody>
          <a:bodyPr>
            <a:normAutofit fontScale="70000" lnSpcReduction="20000"/>
          </a:bodyPr>
          <a:lstStyle/>
          <a:p>
            <a:pPr>
              <a:buNone/>
            </a:pPr>
            <a:r>
              <a:rPr lang="en-US" sz="6000" b="1" baseline="30000" dirty="0"/>
              <a:t>9 </a:t>
            </a:r>
            <a:r>
              <a:rPr lang="en-US" sz="6000" b="1" dirty="0"/>
              <a:t>If, when evil cometh upon us, as the sword, judgment, or pestilence, or famine, we stand before this house, and in thy presence, (for thy name is in this house,) and cry unto thee in our affliction, then thou wilt hear and help.</a:t>
            </a:r>
          </a:p>
          <a:p>
            <a:pPr>
              <a:buNone/>
            </a:pPr>
            <a:endParaRPr lang="en-US" dirty="0"/>
          </a:p>
        </p:txBody>
      </p:sp>
    </p:spTree>
    <p:extLst>
      <p:ext uri="{BB962C8B-B14F-4D97-AF65-F5344CB8AC3E}">
        <p14:creationId xmlns:p14="http://schemas.microsoft.com/office/powerpoint/2010/main" val="9078933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14350"/>
            <a:ext cx="8229600" cy="4111752"/>
          </a:xfrm>
        </p:spPr>
        <p:txBody>
          <a:bodyPr>
            <a:normAutofit fontScale="70000" lnSpcReduction="20000"/>
          </a:bodyPr>
          <a:lstStyle/>
          <a:p>
            <a:pPr>
              <a:buNone/>
            </a:pPr>
            <a:r>
              <a:rPr lang="en-US" sz="6000" b="1" baseline="30000" dirty="0"/>
              <a:t>10 </a:t>
            </a:r>
            <a:r>
              <a:rPr lang="en-US" sz="6000" b="1" dirty="0"/>
              <a:t>And now, behold, the children of Ammon and Moab and mount </a:t>
            </a:r>
            <a:r>
              <a:rPr lang="en-US" sz="6000" b="1" dirty="0" err="1"/>
              <a:t>Seir</a:t>
            </a:r>
            <a:r>
              <a:rPr lang="en-US" sz="6000" b="1" dirty="0"/>
              <a:t>, whom thou </a:t>
            </a:r>
            <a:r>
              <a:rPr lang="en-US" sz="6000" b="1" dirty="0" err="1"/>
              <a:t>wouldest</a:t>
            </a:r>
            <a:r>
              <a:rPr lang="en-US" sz="6000" b="1" dirty="0"/>
              <a:t> not let Israel invade, when they came out of the land of Egypt, but they turned from them, and destroyed them not;</a:t>
            </a:r>
          </a:p>
          <a:p>
            <a:pPr>
              <a:buNone/>
            </a:pPr>
            <a:endParaRPr lang="en-US" dirty="0"/>
          </a:p>
        </p:txBody>
      </p:sp>
    </p:spTree>
    <p:extLst>
      <p:ext uri="{BB962C8B-B14F-4D97-AF65-F5344CB8AC3E}">
        <p14:creationId xmlns:p14="http://schemas.microsoft.com/office/powerpoint/2010/main" val="19370739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90550"/>
            <a:ext cx="8229600" cy="4111752"/>
          </a:xfrm>
        </p:spPr>
        <p:txBody>
          <a:bodyPr>
            <a:normAutofit fontScale="70000" lnSpcReduction="20000"/>
          </a:bodyPr>
          <a:lstStyle/>
          <a:p>
            <a:pPr>
              <a:buNone/>
            </a:pPr>
            <a:r>
              <a:rPr lang="en-US" sz="6300" b="1" baseline="30000" dirty="0"/>
              <a:t>11 </a:t>
            </a:r>
            <a:r>
              <a:rPr lang="en-US" sz="6300" b="1" dirty="0"/>
              <a:t>Behold, I say, how they reward us, to come to cast us out of thy possession, which thou hast given us to inherit.</a:t>
            </a:r>
          </a:p>
          <a:p>
            <a:pPr>
              <a:buNone/>
            </a:pPr>
            <a:endParaRPr lang="en-US" dirty="0"/>
          </a:p>
        </p:txBody>
      </p:sp>
    </p:spTree>
    <p:extLst>
      <p:ext uri="{BB962C8B-B14F-4D97-AF65-F5344CB8AC3E}">
        <p14:creationId xmlns:p14="http://schemas.microsoft.com/office/powerpoint/2010/main" val="3047137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71946"/>
            <a:ext cx="8229600" cy="762000"/>
          </a:xfrm>
        </p:spPr>
        <p:txBody>
          <a:bodyPr>
            <a:noAutofit/>
          </a:bodyPr>
          <a:lstStyle/>
          <a:p>
            <a:pPr algn="ctr"/>
            <a:r>
              <a:rPr lang="en-US" sz="5400" b="1" dirty="0"/>
              <a:t>Jehoshaphat Embraced God’s Promises </a:t>
            </a:r>
            <a:endParaRPr lang="en-US" sz="5400" dirty="0"/>
          </a:p>
        </p:txBody>
      </p:sp>
      <p:sp>
        <p:nvSpPr>
          <p:cNvPr id="3" name="Content Placeholder 2"/>
          <p:cNvSpPr>
            <a:spLocks noGrp="1"/>
          </p:cNvSpPr>
          <p:nvPr>
            <p:ph idx="1"/>
          </p:nvPr>
        </p:nvSpPr>
        <p:spPr>
          <a:xfrm>
            <a:off x="457200" y="2114550"/>
            <a:ext cx="8229600" cy="2514600"/>
          </a:xfrm>
        </p:spPr>
        <p:txBody>
          <a:bodyPr/>
          <a:lstStyle/>
          <a:p>
            <a:pPr lvl="0"/>
            <a:r>
              <a:rPr lang="en-US" sz="4400" b="1" dirty="0"/>
              <a:t>Founded on God’s Credibility</a:t>
            </a:r>
            <a:endParaRPr lang="en-US" sz="4400" dirty="0"/>
          </a:p>
          <a:p>
            <a:pPr lvl="0"/>
            <a:r>
              <a:rPr lang="en-US" sz="4400" b="1" dirty="0"/>
              <a:t>Rooted in Faith</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71946"/>
            <a:ext cx="8229600" cy="762000"/>
          </a:xfrm>
        </p:spPr>
        <p:txBody>
          <a:bodyPr>
            <a:noAutofit/>
          </a:bodyPr>
          <a:lstStyle/>
          <a:p>
            <a:pPr algn="ctr"/>
            <a:r>
              <a:rPr lang="en-US" sz="5400" b="1" dirty="0"/>
              <a:t>Jehoshaphat Embraced God’s Promises </a:t>
            </a:r>
            <a:endParaRPr lang="en-US" sz="5400" dirty="0"/>
          </a:p>
        </p:txBody>
      </p:sp>
      <p:sp>
        <p:nvSpPr>
          <p:cNvPr id="3" name="Content Placeholder 2"/>
          <p:cNvSpPr>
            <a:spLocks noGrp="1"/>
          </p:cNvSpPr>
          <p:nvPr>
            <p:ph idx="1"/>
          </p:nvPr>
        </p:nvSpPr>
        <p:spPr>
          <a:xfrm>
            <a:off x="457200" y="2114550"/>
            <a:ext cx="8229600" cy="2514600"/>
          </a:xfrm>
        </p:spPr>
        <p:txBody>
          <a:bodyPr/>
          <a:lstStyle/>
          <a:p>
            <a:pPr lvl="0"/>
            <a:r>
              <a:rPr lang="en-US" sz="4400" b="1" dirty="0"/>
              <a:t>Committed to Memory</a:t>
            </a:r>
            <a:endParaRPr lang="en-US" sz="4400" dirty="0"/>
          </a:p>
          <a:p>
            <a:pPr lvl="0"/>
            <a:r>
              <a:rPr lang="en-US" sz="4400" b="1" dirty="0"/>
              <a:t>Realized in Obedience</a:t>
            </a:r>
            <a:endParaRPr lang="en-US" sz="4400" dirty="0"/>
          </a:p>
          <a:p>
            <a:pPr>
              <a:buNone/>
            </a:pPr>
            <a:endParaRPr lang="en-US" dirty="0"/>
          </a:p>
        </p:txBody>
      </p:sp>
    </p:spTree>
    <p:extLst>
      <p:ext uri="{BB962C8B-B14F-4D97-AF65-F5344CB8AC3E}">
        <p14:creationId xmlns:p14="http://schemas.microsoft.com/office/powerpoint/2010/main" val="363327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14350"/>
            <a:ext cx="8229600" cy="3959352"/>
          </a:xfrm>
        </p:spPr>
        <p:txBody>
          <a:bodyPr>
            <a:normAutofit lnSpcReduction="10000"/>
          </a:bodyPr>
          <a:lstStyle/>
          <a:p>
            <a:pPr>
              <a:buNone/>
            </a:pPr>
            <a:r>
              <a:rPr lang="en-US" sz="4400" b="1" baseline="30000" dirty="0"/>
              <a:t>12 </a:t>
            </a:r>
            <a:r>
              <a:rPr lang="en-US" sz="4400" b="1" dirty="0"/>
              <a:t>O our God, wilt thou not judge them? for we have no might against this great company that cometh against us; neither know we what to do: but our eyes are upon thee.</a:t>
            </a:r>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38150"/>
            <a:ext cx="8229600" cy="4438650"/>
          </a:xfrm>
        </p:spPr>
        <p:txBody>
          <a:bodyPr>
            <a:normAutofit fontScale="92500" lnSpcReduction="10000"/>
          </a:bodyPr>
          <a:lstStyle/>
          <a:p>
            <a:pPr>
              <a:buNone/>
            </a:pPr>
            <a:r>
              <a:rPr lang="en-US" sz="4500" b="1" dirty="0"/>
              <a:t>II Chronicles 20 It came to pass after this also, that the children of Moab, and the children of </a:t>
            </a:r>
            <a:r>
              <a:rPr lang="en-US" sz="4500" b="1" dirty="0" err="1"/>
              <a:t>Ammon</a:t>
            </a:r>
            <a:r>
              <a:rPr lang="en-US" sz="4500" b="1" dirty="0"/>
              <a:t>, and with them other beside the Ammonites, came against Jehoshaphat to battle.</a:t>
            </a:r>
          </a:p>
          <a:p>
            <a:pPr>
              <a:buNone/>
            </a:pPr>
            <a:endParaRPr lang="en-US" b="1" dirty="0"/>
          </a:p>
          <a:p>
            <a:pPr>
              <a:buNone/>
            </a:pPr>
            <a:endParaRPr lang="en-US" dirty="0"/>
          </a:p>
        </p:txBody>
      </p:sp>
    </p:spTree>
    <p:extLst>
      <p:ext uri="{BB962C8B-B14F-4D97-AF65-F5344CB8AC3E}">
        <p14:creationId xmlns:p14="http://schemas.microsoft.com/office/powerpoint/2010/main" val="15622008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14350"/>
            <a:ext cx="8229600" cy="3959352"/>
          </a:xfrm>
        </p:spPr>
        <p:txBody>
          <a:bodyPr>
            <a:normAutofit lnSpcReduction="10000"/>
          </a:bodyPr>
          <a:lstStyle/>
          <a:p>
            <a:pPr>
              <a:buNone/>
            </a:pPr>
            <a:r>
              <a:rPr lang="en-US" sz="4400" b="1" baseline="30000" dirty="0"/>
              <a:t>13 </a:t>
            </a:r>
            <a:r>
              <a:rPr lang="en-US" sz="4400" b="1" dirty="0"/>
              <a:t>And all Judah stood before the </a:t>
            </a:r>
            <a:r>
              <a:rPr lang="en-US" sz="4400" b="1" cap="small" dirty="0"/>
              <a:t>Lord</a:t>
            </a:r>
            <a:r>
              <a:rPr lang="en-US" sz="4400" b="1" dirty="0"/>
              <a:t>, with their little ones, their wives, and their children.</a:t>
            </a:r>
          </a:p>
          <a:p>
            <a:pPr>
              <a:buNone/>
            </a:pPr>
            <a:endParaRPr lang="en-US" dirty="0"/>
          </a:p>
        </p:txBody>
      </p:sp>
    </p:spTree>
    <p:extLst>
      <p:ext uri="{BB962C8B-B14F-4D97-AF65-F5344CB8AC3E}">
        <p14:creationId xmlns:p14="http://schemas.microsoft.com/office/powerpoint/2010/main" val="34540725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84860"/>
            <a:ext cx="8229600" cy="762000"/>
          </a:xfrm>
        </p:spPr>
        <p:txBody>
          <a:bodyPr>
            <a:noAutofit/>
          </a:bodyPr>
          <a:lstStyle/>
          <a:p>
            <a:pPr algn="ctr"/>
            <a:r>
              <a:rPr lang="en-US" sz="5400" b="1" dirty="0"/>
              <a:t>Jehoshaphat Expressed His Powerlessness </a:t>
            </a:r>
            <a:endParaRPr lang="en-US" sz="5400" dirty="0"/>
          </a:p>
        </p:txBody>
      </p:sp>
      <p:sp>
        <p:nvSpPr>
          <p:cNvPr id="3" name="Content Placeholder 2"/>
          <p:cNvSpPr>
            <a:spLocks noGrp="1"/>
          </p:cNvSpPr>
          <p:nvPr>
            <p:ph idx="1"/>
          </p:nvPr>
        </p:nvSpPr>
        <p:spPr>
          <a:xfrm>
            <a:off x="457200" y="2114550"/>
            <a:ext cx="8229600" cy="2816352"/>
          </a:xfrm>
        </p:spPr>
        <p:txBody>
          <a:bodyPr/>
          <a:lstStyle/>
          <a:p>
            <a:r>
              <a:rPr lang="en-US" sz="4400" b="1" dirty="0"/>
              <a:t>It’s Human Nature to Be Self- sufficient</a:t>
            </a:r>
            <a:endParaRPr lang="en-US" sz="4400" dirty="0"/>
          </a:p>
          <a:p>
            <a:r>
              <a:rPr lang="en-US" sz="4400" b="1" dirty="0"/>
              <a:t>How Jehoshaphat Got There</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84860"/>
            <a:ext cx="8229600" cy="762000"/>
          </a:xfrm>
        </p:spPr>
        <p:txBody>
          <a:bodyPr>
            <a:noAutofit/>
          </a:bodyPr>
          <a:lstStyle/>
          <a:p>
            <a:pPr algn="ctr"/>
            <a:r>
              <a:rPr lang="en-US" sz="5400" b="1" dirty="0"/>
              <a:t>Jehoshaphat Expressed His Powerlessness </a:t>
            </a:r>
            <a:endParaRPr lang="en-US" sz="5400" dirty="0"/>
          </a:p>
        </p:txBody>
      </p:sp>
      <p:sp>
        <p:nvSpPr>
          <p:cNvPr id="3" name="Content Placeholder 2"/>
          <p:cNvSpPr>
            <a:spLocks noGrp="1"/>
          </p:cNvSpPr>
          <p:nvPr>
            <p:ph idx="1"/>
          </p:nvPr>
        </p:nvSpPr>
        <p:spPr>
          <a:xfrm>
            <a:off x="457200" y="2114550"/>
            <a:ext cx="8229600" cy="2816352"/>
          </a:xfrm>
        </p:spPr>
        <p:txBody>
          <a:bodyPr/>
          <a:lstStyle/>
          <a:p>
            <a:r>
              <a:rPr lang="en-US" sz="4400" b="1" dirty="0"/>
              <a:t>What Jehoshaphat Did </a:t>
            </a:r>
            <a:endParaRPr lang="en-US" sz="4400" dirty="0"/>
          </a:p>
          <a:p>
            <a:endParaRPr lang="en-US" dirty="0"/>
          </a:p>
        </p:txBody>
      </p:sp>
    </p:spTree>
    <p:extLst>
      <p:ext uri="{BB962C8B-B14F-4D97-AF65-F5344CB8AC3E}">
        <p14:creationId xmlns:p14="http://schemas.microsoft.com/office/powerpoint/2010/main" val="3235739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14350"/>
            <a:ext cx="8229600" cy="4495800"/>
          </a:xfrm>
        </p:spPr>
        <p:txBody>
          <a:bodyPr>
            <a:noAutofit/>
          </a:bodyPr>
          <a:lstStyle/>
          <a:p>
            <a:pPr>
              <a:buNone/>
            </a:pPr>
            <a:r>
              <a:rPr lang="en-US" sz="4000" b="1" baseline="30000" dirty="0"/>
              <a:t>14 </a:t>
            </a:r>
            <a:r>
              <a:rPr lang="en-US" sz="4000" b="1" dirty="0"/>
              <a:t>Then upon </a:t>
            </a:r>
            <a:r>
              <a:rPr lang="en-US" sz="4000" b="1" dirty="0" err="1"/>
              <a:t>Jahaziel</a:t>
            </a:r>
            <a:r>
              <a:rPr lang="en-US" sz="4000" b="1" dirty="0"/>
              <a:t> the son of Zechariah, the son of </a:t>
            </a:r>
            <a:r>
              <a:rPr lang="en-US" sz="4000" b="1" dirty="0" err="1"/>
              <a:t>Benaiah</a:t>
            </a:r>
            <a:r>
              <a:rPr lang="en-US" sz="4000" b="1" dirty="0"/>
              <a:t>, the son of </a:t>
            </a:r>
            <a:r>
              <a:rPr lang="en-US" sz="4000" b="1" dirty="0" err="1"/>
              <a:t>Jeiel</a:t>
            </a:r>
            <a:r>
              <a:rPr lang="en-US" sz="4000" b="1" dirty="0"/>
              <a:t>, the son of </a:t>
            </a:r>
            <a:r>
              <a:rPr lang="en-US" sz="4000" b="1" dirty="0" err="1"/>
              <a:t>Mattaniah</a:t>
            </a:r>
            <a:r>
              <a:rPr lang="en-US" sz="4000" b="1" dirty="0"/>
              <a:t>, a Levite of the sons of Asaph, came the Spirit of the </a:t>
            </a:r>
            <a:r>
              <a:rPr lang="en-US" sz="4000" b="1" cap="small" dirty="0"/>
              <a:t>Lord</a:t>
            </a:r>
            <a:r>
              <a:rPr lang="en-US" sz="4000" b="1" dirty="0"/>
              <a:t> in the midst of the congregation;</a:t>
            </a:r>
          </a:p>
          <a:p>
            <a:pPr>
              <a:buNone/>
            </a:pPr>
            <a:endParaRPr lang="en-US" sz="2000" dirty="0"/>
          </a:p>
          <a:p>
            <a:pPr>
              <a:buNone/>
            </a:pPr>
            <a:endParaRPr lang="en-US" sz="2000" dirty="0"/>
          </a:p>
          <a:p>
            <a:pPr>
              <a:buNone/>
            </a:pP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14350"/>
            <a:ext cx="8229600" cy="4495800"/>
          </a:xfrm>
        </p:spPr>
        <p:txBody>
          <a:bodyPr>
            <a:noAutofit/>
          </a:bodyPr>
          <a:lstStyle/>
          <a:p>
            <a:pPr>
              <a:buNone/>
            </a:pPr>
            <a:r>
              <a:rPr lang="en-US" sz="4400" b="1" baseline="30000" dirty="0"/>
              <a:t>15 </a:t>
            </a:r>
            <a:r>
              <a:rPr lang="en-US" sz="4400" b="1" dirty="0"/>
              <a:t>And he said, Hearken ye, all Judah, and ye inhabitants of Jerusalem, and thou king Jehoshaphat, Thus saith the </a:t>
            </a:r>
            <a:r>
              <a:rPr lang="en-US" sz="4400" b="1" cap="small" dirty="0"/>
              <a:t>Lord</a:t>
            </a:r>
            <a:r>
              <a:rPr lang="en-US" sz="4400" b="1" dirty="0"/>
              <a:t> unto you, </a:t>
            </a:r>
            <a:endParaRPr lang="en-US" sz="2000" dirty="0"/>
          </a:p>
          <a:p>
            <a:pPr>
              <a:buNone/>
            </a:pPr>
            <a:endParaRPr lang="en-US" sz="2000" dirty="0"/>
          </a:p>
          <a:p>
            <a:pPr>
              <a:buNone/>
            </a:pPr>
            <a:endParaRPr lang="en-US" dirty="0"/>
          </a:p>
        </p:txBody>
      </p:sp>
    </p:spTree>
    <p:extLst>
      <p:ext uri="{BB962C8B-B14F-4D97-AF65-F5344CB8AC3E}">
        <p14:creationId xmlns:p14="http://schemas.microsoft.com/office/powerpoint/2010/main" val="7733963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14350"/>
            <a:ext cx="8229600" cy="4495800"/>
          </a:xfrm>
        </p:spPr>
        <p:txBody>
          <a:bodyPr>
            <a:noAutofit/>
          </a:bodyPr>
          <a:lstStyle/>
          <a:p>
            <a:pPr>
              <a:buNone/>
            </a:pPr>
            <a:r>
              <a:rPr lang="en-US" sz="4400" b="1" dirty="0"/>
              <a:t>Be not afraid nor dismayed by reason of this great multitude; for the battle is not yours, but God's.</a:t>
            </a:r>
          </a:p>
          <a:p>
            <a:pPr>
              <a:buNone/>
            </a:pPr>
            <a:endParaRPr lang="en-US" sz="2000" dirty="0"/>
          </a:p>
          <a:p>
            <a:pPr>
              <a:buNone/>
            </a:pPr>
            <a:endParaRPr lang="en-US" sz="2000" dirty="0"/>
          </a:p>
          <a:p>
            <a:pPr>
              <a:buNone/>
            </a:pPr>
            <a:endParaRPr lang="en-US" dirty="0"/>
          </a:p>
        </p:txBody>
      </p:sp>
    </p:spTree>
    <p:extLst>
      <p:ext uri="{BB962C8B-B14F-4D97-AF65-F5344CB8AC3E}">
        <p14:creationId xmlns:p14="http://schemas.microsoft.com/office/powerpoint/2010/main" val="33062586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61950"/>
            <a:ext cx="8229600" cy="4419600"/>
          </a:xfrm>
        </p:spPr>
        <p:txBody>
          <a:bodyPr>
            <a:noAutofit/>
          </a:bodyPr>
          <a:lstStyle/>
          <a:p>
            <a:pPr>
              <a:buNone/>
            </a:pPr>
            <a:r>
              <a:rPr lang="en-US" sz="4400" b="1" baseline="30000" dirty="0"/>
              <a:t>16 </a:t>
            </a:r>
            <a:r>
              <a:rPr lang="en-US" sz="4400" b="1" dirty="0"/>
              <a:t>To morrow go ye down against them: behold, they come up by the cliff of </a:t>
            </a:r>
            <a:r>
              <a:rPr lang="en-US" sz="4400" b="1" dirty="0" err="1"/>
              <a:t>Ziz</a:t>
            </a:r>
            <a:r>
              <a:rPr lang="en-US" sz="4400" b="1" dirty="0"/>
              <a:t>; and ye shall find them at the end of the brook, before the wilderness of </a:t>
            </a:r>
            <a:r>
              <a:rPr lang="en-US" sz="4400" b="1" dirty="0" err="1"/>
              <a:t>Jeruel</a:t>
            </a:r>
            <a:r>
              <a:rPr lang="en-US" sz="4400" b="1" dirty="0"/>
              <a:t>.</a:t>
            </a:r>
            <a:endParaRPr lang="en-US" sz="4400" b="1" baseline="30000" dirty="0"/>
          </a:p>
          <a:p>
            <a:pPr>
              <a:buNone/>
            </a:pPr>
            <a:endParaRPr lang="en-US" sz="2000" dirty="0"/>
          </a:p>
          <a:p>
            <a:pPr>
              <a:buNone/>
            </a:pPr>
            <a:endParaRPr lang="en-US" sz="2000" dirty="0"/>
          </a:p>
          <a:p>
            <a:pPr>
              <a:buNone/>
            </a:pP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90550"/>
            <a:ext cx="8229600" cy="4419600"/>
          </a:xfrm>
        </p:spPr>
        <p:txBody>
          <a:bodyPr>
            <a:noAutofit/>
          </a:bodyPr>
          <a:lstStyle/>
          <a:p>
            <a:pPr>
              <a:buNone/>
            </a:pPr>
            <a:r>
              <a:rPr lang="en-US" sz="4400" b="1" baseline="30000" dirty="0"/>
              <a:t>17 </a:t>
            </a:r>
            <a:r>
              <a:rPr lang="en-US" sz="4400" b="1" dirty="0"/>
              <a:t>Ye shall not need to fight in this battle: set yourselves, stand ye still, and see the salvation of the </a:t>
            </a:r>
            <a:r>
              <a:rPr lang="en-US" sz="4400" b="1" cap="small" dirty="0"/>
              <a:t>Lord</a:t>
            </a:r>
            <a:r>
              <a:rPr lang="en-US" sz="4400" b="1" dirty="0"/>
              <a:t> with you, O Judah and Jerusalem:</a:t>
            </a:r>
          </a:p>
          <a:p>
            <a:pPr>
              <a:buNone/>
            </a:pPr>
            <a:endParaRPr lang="en-US" sz="2000" dirty="0"/>
          </a:p>
          <a:p>
            <a:pPr>
              <a:buNone/>
            </a:pPr>
            <a:endParaRPr lang="en-US" sz="2000" dirty="0"/>
          </a:p>
          <a:p>
            <a:pPr>
              <a:buNone/>
            </a:pPr>
            <a:endParaRPr lang="en-US" dirty="0"/>
          </a:p>
        </p:txBody>
      </p:sp>
    </p:spTree>
    <p:extLst>
      <p:ext uri="{BB962C8B-B14F-4D97-AF65-F5344CB8AC3E}">
        <p14:creationId xmlns:p14="http://schemas.microsoft.com/office/powerpoint/2010/main" val="34766517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90550"/>
            <a:ext cx="8229600" cy="4419600"/>
          </a:xfrm>
        </p:spPr>
        <p:txBody>
          <a:bodyPr>
            <a:noAutofit/>
          </a:bodyPr>
          <a:lstStyle/>
          <a:p>
            <a:pPr>
              <a:buNone/>
            </a:pPr>
            <a:r>
              <a:rPr lang="en-US" sz="4400" b="1" dirty="0"/>
              <a:t>fear not, nor be dismayed; to morrow go out against them: for the </a:t>
            </a:r>
            <a:r>
              <a:rPr lang="en-US" sz="4400" b="1" cap="small" dirty="0"/>
              <a:t>Lord</a:t>
            </a:r>
            <a:r>
              <a:rPr lang="en-US" sz="4400" b="1" dirty="0"/>
              <a:t> will be with you.</a:t>
            </a:r>
          </a:p>
          <a:p>
            <a:pPr>
              <a:buNone/>
            </a:pPr>
            <a:endParaRPr lang="en-US" sz="2000" dirty="0"/>
          </a:p>
          <a:p>
            <a:pPr>
              <a:buNone/>
            </a:pPr>
            <a:endParaRPr lang="en-US" sz="2000" dirty="0"/>
          </a:p>
          <a:p>
            <a:pPr>
              <a:buNone/>
            </a:pPr>
            <a:endParaRPr lang="en-US" dirty="0"/>
          </a:p>
        </p:txBody>
      </p:sp>
    </p:spTree>
    <p:extLst>
      <p:ext uri="{BB962C8B-B14F-4D97-AF65-F5344CB8AC3E}">
        <p14:creationId xmlns:p14="http://schemas.microsoft.com/office/powerpoint/2010/main" val="41221341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19150"/>
            <a:ext cx="8229600" cy="762000"/>
          </a:xfrm>
        </p:spPr>
        <p:txBody>
          <a:bodyPr>
            <a:noAutofit/>
          </a:bodyPr>
          <a:lstStyle/>
          <a:p>
            <a:pPr algn="ctr"/>
            <a:r>
              <a:rPr lang="en-US" sz="5400" b="1" dirty="0"/>
              <a:t>Jehoshaphat Enlisted God’s Protection </a:t>
            </a:r>
            <a:endParaRPr lang="en-US" sz="5400" dirty="0"/>
          </a:p>
        </p:txBody>
      </p:sp>
      <p:sp>
        <p:nvSpPr>
          <p:cNvPr id="3" name="Content Placeholder 2"/>
          <p:cNvSpPr>
            <a:spLocks noGrp="1"/>
          </p:cNvSpPr>
          <p:nvPr>
            <p:ph idx="1"/>
          </p:nvPr>
        </p:nvSpPr>
        <p:spPr>
          <a:xfrm>
            <a:off x="457200" y="2114550"/>
            <a:ext cx="8229600" cy="2667000"/>
          </a:xfrm>
        </p:spPr>
        <p:txBody>
          <a:bodyPr/>
          <a:lstStyle/>
          <a:p>
            <a:r>
              <a:rPr lang="en-US" sz="4400" b="1" dirty="0"/>
              <a:t>Realize You’re In a Battle</a:t>
            </a:r>
          </a:p>
          <a:p>
            <a:r>
              <a:rPr lang="en-US" sz="4400" b="1" dirty="0"/>
              <a:t>Stand Don’t Run</a:t>
            </a:r>
            <a:r>
              <a:rPr lang="en-US" sz="4400" dirty="0"/>
              <a:t> </a:t>
            </a:r>
          </a:p>
          <a:p>
            <a:pPr lvl="0"/>
            <a:r>
              <a:rPr lang="en-US" sz="4400" b="1" dirty="0"/>
              <a:t>Listen For the Still Small Voice </a:t>
            </a:r>
            <a:endParaRPr lang="en-US" sz="4400" dirty="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61950"/>
            <a:ext cx="8229600" cy="4438650"/>
          </a:xfrm>
        </p:spPr>
        <p:txBody>
          <a:bodyPr>
            <a:normAutofit fontScale="92500" lnSpcReduction="10000"/>
          </a:bodyPr>
          <a:lstStyle/>
          <a:p>
            <a:pPr>
              <a:buNone/>
            </a:pPr>
            <a:r>
              <a:rPr lang="en-US" sz="4500" b="1" baseline="30000" dirty="0"/>
              <a:t>2 </a:t>
            </a:r>
            <a:r>
              <a:rPr lang="en-US" sz="4500" b="1" dirty="0"/>
              <a:t>Then there came some that told Jehoshaphat, saying, There cometh a great multitude against thee from beyond the sea on this side Syria; and, behold, they be in </a:t>
            </a:r>
            <a:r>
              <a:rPr lang="en-US" sz="4500" b="1" dirty="0" err="1"/>
              <a:t>Hazazontamar</a:t>
            </a:r>
            <a:r>
              <a:rPr lang="en-US" sz="4500" b="1" dirty="0"/>
              <a:t>, which is </a:t>
            </a:r>
            <a:r>
              <a:rPr lang="en-US" sz="4500" b="1" dirty="0" err="1"/>
              <a:t>Engedi</a:t>
            </a:r>
            <a:r>
              <a:rPr lang="en-US" sz="4500" b="1" dirty="0"/>
              <a:t>.</a:t>
            </a:r>
          </a:p>
          <a:p>
            <a:pPr>
              <a:buNone/>
            </a:pPr>
            <a:endParaRPr lang="en-US" b="1" dirty="0"/>
          </a:p>
          <a:p>
            <a:pPr>
              <a:buNone/>
            </a:pP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90550"/>
            <a:ext cx="8229600" cy="4419600"/>
          </a:xfrm>
        </p:spPr>
        <p:txBody>
          <a:bodyPr>
            <a:normAutofit fontScale="77500" lnSpcReduction="20000"/>
          </a:bodyPr>
          <a:lstStyle/>
          <a:p>
            <a:pPr>
              <a:buNone/>
            </a:pPr>
            <a:r>
              <a:rPr lang="en-US" sz="5700" b="1" baseline="30000" dirty="0"/>
              <a:t>18 </a:t>
            </a:r>
            <a:r>
              <a:rPr lang="en-US" sz="5700" b="1" dirty="0"/>
              <a:t>And Jehoshaphat bowed his head with his face to the ground: and all Judah and the inhabitants of Jerusalem fell before the </a:t>
            </a:r>
            <a:r>
              <a:rPr lang="en-US" sz="5700" b="1" cap="small" dirty="0"/>
              <a:t>Lord</a:t>
            </a:r>
            <a:r>
              <a:rPr lang="en-US" sz="5700" b="1" dirty="0"/>
              <a:t>, worshipping the </a:t>
            </a:r>
            <a:r>
              <a:rPr lang="en-US" sz="5700" b="1" cap="small" dirty="0"/>
              <a:t>Lord</a:t>
            </a:r>
            <a:r>
              <a:rPr lang="en-US" sz="5700" b="1" dirty="0"/>
              <a:t>.</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90550"/>
            <a:ext cx="8229600" cy="4419600"/>
          </a:xfrm>
        </p:spPr>
        <p:txBody>
          <a:bodyPr>
            <a:normAutofit fontScale="77500" lnSpcReduction="20000"/>
          </a:bodyPr>
          <a:lstStyle/>
          <a:p>
            <a:pPr>
              <a:buNone/>
            </a:pPr>
            <a:r>
              <a:rPr lang="en-US" sz="5700" b="1" baseline="30000" dirty="0"/>
              <a:t>19 </a:t>
            </a:r>
            <a:r>
              <a:rPr lang="en-US" sz="5700" b="1" dirty="0"/>
              <a:t>And the Levites, of the children of the Kohathites, and of the children of the </a:t>
            </a:r>
            <a:r>
              <a:rPr lang="en-US" sz="5700" b="1" dirty="0" err="1"/>
              <a:t>Korhites</a:t>
            </a:r>
            <a:r>
              <a:rPr lang="en-US" sz="5700" b="1" dirty="0"/>
              <a:t>, stood up to praise the </a:t>
            </a:r>
            <a:r>
              <a:rPr lang="en-US" sz="5700" b="1" cap="small" dirty="0"/>
              <a:t>Lord</a:t>
            </a:r>
            <a:r>
              <a:rPr lang="en-US" sz="5700" b="1" dirty="0"/>
              <a:t> God of Israel with a loud voice on high.</a:t>
            </a:r>
          </a:p>
          <a:p>
            <a:endParaRPr lang="en-US" dirty="0"/>
          </a:p>
        </p:txBody>
      </p:sp>
    </p:spTree>
    <p:extLst>
      <p:ext uri="{BB962C8B-B14F-4D97-AF65-F5344CB8AC3E}">
        <p14:creationId xmlns:p14="http://schemas.microsoft.com/office/powerpoint/2010/main" val="20797692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90550"/>
            <a:ext cx="8229600" cy="4419600"/>
          </a:xfrm>
        </p:spPr>
        <p:txBody>
          <a:bodyPr>
            <a:normAutofit fontScale="77500" lnSpcReduction="20000"/>
          </a:bodyPr>
          <a:lstStyle/>
          <a:p>
            <a:pPr>
              <a:buNone/>
            </a:pPr>
            <a:r>
              <a:rPr lang="en-US" sz="5700" b="1" baseline="30000" dirty="0"/>
              <a:t>20 </a:t>
            </a:r>
            <a:r>
              <a:rPr lang="en-US" sz="5700" b="1" dirty="0"/>
              <a:t>And they rose early in the morning, and went forth into the wilderness of Tekoa: and as they went forth, Jehoshaphat stood and said, Hear me, O Judah, and ye inhabitants of Jerusalem; </a:t>
            </a:r>
            <a:endParaRPr lang="en-US" dirty="0"/>
          </a:p>
        </p:txBody>
      </p:sp>
    </p:spTree>
    <p:extLst>
      <p:ext uri="{BB962C8B-B14F-4D97-AF65-F5344CB8AC3E}">
        <p14:creationId xmlns:p14="http://schemas.microsoft.com/office/powerpoint/2010/main" val="13184489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90550"/>
            <a:ext cx="8229600" cy="4419600"/>
          </a:xfrm>
        </p:spPr>
        <p:txBody>
          <a:bodyPr>
            <a:normAutofit fontScale="77500" lnSpcReduction="20000"/>
          </a:bodyPr>
          <a:lstStyle/>
          <a:p>
            <a:pPr>
              <a:buNone/>
            </a:pPr>
            <a:r>
              <a:rPr lang="en-US" sz="5700" b="1" dirty="0"/>
              <a:t>Believe in the </a:t>
            </a:r>
            <a:r>
              <a:rPr lang="en-US" sz="5700" b="1" cap="small" dirty="0"/>
              <a:t>Lord</a:t>
            </a:r>
            <a:r>
              <a:rPr lang="en-US" sz="5700" b="1" dirty="0"/>
              <a:t> your God, so shall ye be established; believe his prophets, so shall ye prosper.</a:t>
            </a:r>
          </a:p>
          <a:p>
            <a:endParaRPr lang="en-US" dirty="0"/>
          </a:p>
        </p:txBody>
      </p:sp>
    </p:spTree>
    <p:extLst>
      <p:ext uri="{BB962C8B-B14F-4D97-AF65-F5344CB8AC3E}">
        <p14:creationId xmlns:p14="http://schemas.microsoft.com/office/powerpoint/2010/main" val="26853770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90550"/>
            <a:ext cx="8229600" cy="4343400"/>
          </a:xfrm>
        </p:spPr>
        <p:txBody>
          <a:bodyPr>
            <a:normAutofit fontScale="85000" lnSpcReduction="20000"/>
          </a:bodyPr>
          <a:lstStyle/>
          <a:p>
            <a:pPr>
              <a:buNone/>
            </a:pPr>
            <a:r>
              <a:rPr lang="en-US" sz="4700" b="1" baseline="30000" dirty="0"/>
              <a:t>21 </a:t>
            </a:r>
            <a:r>
              <a:rPr lang="en-US" sz="4700" b="1" dirty="0"/>
              <a:t>And when he had consulted with the people, he appointed singers unto the </a:t>
            </a:r>
            <a:r>
              <a:rPr lang="en-US" sz="4700" b="1" cap="small" dirty="0"/>
              <a:t>Lord</a:t>
            </a:r>
            <a:r>
              <a:rPr lang="en-US" sz="4700" b="1" dirty="0"/>
              <a:t>, and that should praise the beauty of holiness, as they went out before the army, and to say, Praise the </a:t>
            </a:r>
            <a:r>
              <a:rPr lang="en-US" sz="4700" b="1" cap="small" dirty="0"/>
              <a:t>Lord</a:t>
            </a:r>
            <a:r>
              <a:rPr lang="en-US" sz="4700" b="1" dirty="0"/>
              <a:t>; for his mercy </a:t>
            </a:r>
            <a:r>
              <a:rPr lang="en-US" sz="4700" b="1" dirty="0" err="1"/>
              <a:t>endureth</a:t>
            </a:r>
            <a:r>
              <a:rPr lang="en-US" sz="4700" b="1" dirty="0"/>
              <a:t> for ever.</a:t>
            </a:r>
          </a:p>
          <a:p>
            <a:pPr>
              <a:buNone/>
            </a:pPr>
            <a:endParaRPr lang="en-US" sz="3000" b="1" dirty="0"/>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90550"/>
            <a:ext cx="8229600" cy="4343400"/>
          </a:xfrm>
        </p:spPr>
        <p:txBody>
          <a:bodyPr>
            <a:normAutofit fontScale="85000" lnSpcReduction="20000"/>
          </a:bodyPr>
          <a:lstStyle/>
          <a:p>
            <a:pPr>
              <a:buNone/>
            </a:pPr>
            <a:r>
              <a:rPr lang="en-US" sz="4900" b="1" baseline="30000" dirty="0"/>
              <a:t>22 </a:t>
            </a:r>
            <a:r>
              <a:rPr lang="en-US" sz="4900" b="1" dirty="0"/>
              <a:t>And when they began to sing and to praise, the </a:t>
            </a:r>
            <a:r>
              <a:rPr lang="en-US" sz="4900" b="1" cap="small" dirty="0"/>
              <a:t>Lord</a:t>
            </a:r>
            <a:r>
              <a:rPr lang="en-US" sz="4900" b="1" dirty="0"/>
              <a:t> set </a:t>
            </a:r>
            <a:r>
              <a:rPr lang="en-US" sz="4900" b="1" dirty="0" err="1"/>
              <a:t>ambushments</a:t>
            </a:r>
            <a:r>
              <a:rPr lang="en-US" sz="4900" b="1" dirty="0"/>
              <a:t> against the children of Ammon, Moab, and mount </a:t>
            </a:r>
            <a:r>
              <a:rPr lang="en-US" sz="4900" b="1" dirty="0" err="1"/>
              <a:t>Seir</a:t>
            </a:r>
            <a:r>
              <a:rPr lang="en-US" sz="4900" b="1" dirty="0"/>
              <a:t>, which were come against Judah; and they were smitten.</a:t>
            </a:r>
          </a:p>
          <a:p>
            <a:endParaRPr lang="en-US" dirty="0"/>
          </a:p>
        </p:txBody>
      </p:sp>
    </p:spTree>
    <p:extLst>
      <p:ext uri="{BB962C8B-B14F-4D97-AF65-F5344CB8AC3E}">
        <p14:creationId xmlns:p14="http://schemas.microsoft.com/office/powerpoint/2010/main" val="31241804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38150"/>
            <a:ext cx="8229600" cy="4343400"/>
          </a:xfrm>
        </p:spPr>
        <p:txBody>
          <a:bodyPr>
            <a:normAutofit fontScale="85000" lnSpcReduction="20000"/>
          </a:bodyPr>
          <a:lstStyle/>
          <a:p>
            <a:pPr>
              <a:buNone/>
            </a:pPr>
            <a:r>
              <a:rPr lang="en-US" sz="4900" b="1" baseline="30000" dirty="0"/>
              <a:t>23 </a:t>
            </a:r>
            <a:r>
              <a:rPr lang="en-US" sz="4900" b="1" dirty="0"/>
              <a:t>For the children of Ammon and Moab stood up against the inhabitants of mount </a:t>
            </a:r>
            <a:r>
              <a:rPr lang="en-US" sz="4900" b="1" dirty="0" err="1"/>
              <a:t>Seir</a:t>
            </a:r>
            <a:r>
              <a:rPr lang="en-US" sz="4900" b="1" dirty="0"/>
              <a:t>, utterly to slay and destroy them: and when they had made an end of the inhabitants of </a:t>
            </a:r>
            <a:r>
              <a:rPr lang="en-US" sz="4900" b="1" dirty="0" err="1"/>
              <a:t>Seir</a:t>
            </a:r>
            <a:r>
              <a:rPr lang="en-US" sz="4900" b="1" dirty="0"/>
              <a:t>, every one helped to destroy another.</a:t>
            </a:r>
          </a:p>
          <a:p>
            <a:pPr>
              <a:buNone/>
            </a:pPr>
            <a:endParaRPr lang="en-US" sz="3000" b="1" dirty="0"/>
          </a:p>
          <a:p>
            <a:endParaRPr lang="en-US" dirty="0"/>
          </a:p>
        </p:txBody>
      </p:sp>
    </p:spTree>
    <p:extLst>
      <p:ext uri="{BB962C8B-B14F-4D97-AF65-F5344CB8AC3E}">
        <p14:creationId xmlns:p14="http://schemas.microsoft.com/office/powerpoint/2010/main" val="38878494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90550"/>
            <a:ext cx="8229600" cy="4191000"/>
          </a:xfrm>
        </p:spPr>
        <p:txBody>
          <a:bodyPr>
            <a:normAutofit fontScale="92500" lnSpcReduction="20000"/>
          </a:bodyPr>
          <a:lstStyle/>
          <a:p>
            <a:pPr>
              <a:buNone/>
            </a:pPr>
            <a:r>
              <a:rPr lang="en-US" sz="4800" b="1" baseline="30000" dirty="0"/>
              <a:t>24 </a:t>
            </a:r>
            <a:r>
              <a:rPr lang="en-US" sz="4800" b="1" dirty="0"/>
              <a:t>And when Judah came toward the watch tower in the wilderness, they looked unto the multitude, and, behold, they were dead bodies fallen to the earth, and none escaped.</a:t>
            </a:r>
          </a:p>
          <a:p>
            <a:pPr>
              <a:buNone/>
            </a:pPr>
            <a:endParaRPr lang="en-US" sz="3000" b="1" dirty="0"/>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90550"/>
            <a:ext cx="8229600" cy="4191000"/>
          </a:xfrm>
        </p:spPr>
        <p:txBody>
          <a:bodyPr>
            <a:normAutofit fontScale="92500" lnSpcReduction="20000"/>
          </a:bodyPr>
          <a:lstStyle/>
          <a:p>
            <a:pPr>
              <a:buNone/>
            </a:pPr>
            <a:r>
              <a:rPr lang="en-US" sz="4800" b="1" baseline="30000" dirty="0"/>
              <a:t>25 </a:t>
            </a:r>
            <a:r>
              <a:rPr lang="en-US" sz="4800" b="1" dirty="0"/>
              <a:t>And when Jehoshaphat and his people came to take away the spoil of them, they found among them in abundance both riches with the dead bodies, and precious jewels, </a:t>
            </a:r>
            <a:endParaRPr lang="en-US" sz="3000" b="1" dirty="0"/>
          </a:p>
          <a:p>
            <a:endParaRPr lang="en-US" dirty="0"/>
          </a:p>
        </p:txBody>
      </p:sp>
    </p:spTree>
    <p:extLst>
      <p:ext uri="{BB962C8B-B14F-4D97-AF65-F5344CB8AC3E}">
        <p14:creationId xmlns:p14="http://schemas.microsoft.com/office/powerpoint/2010/main" val="12234158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90550"/>
            <a:ext cx="8229600" cy="4191000"/>
          </a:xfrm>
        </p:spPr>
        <p:txBody>
          <a:bodyPr>
            <a:normAutofit fontScale="92500" lnSpcReduction="20000"/>
          </a:bodyPr>
          <a:lstStyle/>
          <a:p>
            <a:pPr>
              <a:buNone/>
            </a:pPr>
            <a:r>
              <a:rPr lang="en-US" sz="4800" b="1" dirty="0"/>
              <a:t>which they stripped off for themselves, more than they could carry away: and they were three days in gathering of the spoil, it was so much.</a:t>
            </a:r>
          </a:p>
          <a:p>
            <a:pPr>
              <a:buNone/>
            </a:pPr>
            <a:endParaRPr lang="en-US" sz="3000" b="1" dirty="0"/>
          </a:p>
          <a:p>
            <a:endParaRPr lang="en-US" dirty="0"/>
          </a:p>
        </p:txBody>
      </p:sp>
    </p:spTree>
    <p:extLst>
      <p:ext uri="{BB962C8B-B14F-4D97-AF65-F5344CB8AC3E}">
        <p14:creationId xmlns:p14="http://schemas.microsoft.com/office/powerpoint/2010/main" val="16710600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444" y="742950"/>
            <a:ext cx="8610600" cy="838200"/>
          </a:xfrm>
        </p:spPr>
        <p:txBody>
          <a:bodyPr>
            <a:noAutofit/>
          </a:bodyPr>
          <a:lstStyle/>
          <a:p>
            <a:pPr algn="ctr"/>
            <a:r>
              <a:rPr lang="en-US" sz="5400" b="1" dirty="0"/>
              <a:t>Jehoshaphat Encountered a Problem </a:t>
            </a:r>
            <a:endParaRPr lang="en-US" sz="5400" dirty="0"/>
          </a:p>
        </p:txBody>
      </p:sp>
      <p:sp>
        <p:nvSpPr>
          <p:cNvPr id="3" name="Content Placeholder 2"/>
          <p:cNvSpPr>
            <a:spLocks noGrp="1"/>
          </p:cNvSpPr>
          <p:nvPr>
            <p:ph idx="1"/>
          </p:nvPr>
        </p:nvSpPr>
        <p:spPr>
          <a:xfrm>
            <a:off x="245444" y="2038350"/>
            <a:ext cx="8763000" cy="3219450"/>
          </a:xfrm>
        </p:spPr>
        <p:txBody>
          <a:bodyPr>
            <a:noAutofit/>
          </a:bodyPr>
          <a:lstStyle/>
          <a:p>
            <a:pPr lvl="0">
              <a:buFont typeface="Arial" pitchFamily="34" charset="0"/>
              <a:buChar char="•"/>
            </a:pPr>
            <a:r>
              <a:rPr lang="en-US" sz="4400" b="1" dirty="0"/>
              <a:t>The Nature Of Problems</a:t>
            </a:r>
          </a:p>
          <a:p>
            <a:r>
              <a:rPr lang="en-US" sz="4400" b="1" dirty="0"/>
              <a:t>Our Preparation for Problems</a:t>
            </a:r>
          </a:p>
          <a:p>
            <a:pPr lvl="0">
              <a:buFont typeface="Arial" pitchFamily="34" charset="0"/>
              <a:buChar char="•"/>
            </a:pPr>
            <a:r>
              <a:rPr lang="en-US" sz="4400" b="1" dirty="0"/>
              <a:t>Our Perception of Problems </a:t>
            </a:r>
          </a:p>
          <a:p>
            <a:pPr lvl="0">
              <a:buNone/>
            </a:pPr>
            <a:endParaRPr lang="en-US" sz="2300" b="1" dirty="0"/>
          </a:p>
          <a:p>
            <a:pPr algn="just">
              <a:buNone/>
            </a:pPr>
            <a:r>
              <a:rPr lang="en-US" sz="3200" b="1" dirty="0"/>
              <a:t>	  </a:t>
            </a:r>
          </a:p>
          <a:p>
            <a:pPr>
              <a:buNone/>
            </a:pPr>
            <a:r>
              <a:rPr lang="en-US" sz="3200" dirty="0"/>
              <a:t> </a:t>
            </a:r>
            <a:endParaRPr lang="en-US" sz="3200" b="1" dirty="0"/>
          </a:p>
          <a:p>
            <a:pPr lvl="0" algn="just">
              <a:buNone/>
            </a:pPr>
            <a:endParaRPr lang="en-US" sz="3600" dirty="0"/>
          </a:p>
          <a:p>
            <a:pPr marL="609600" indent="-609600">
              <a:lnSpc>
                <a:spcPct val="80000"/>
              </a:lnSpc>
              <a:buNone/>
            </a:pPr>
            <a:endParaRPr lang="en-US" sz="3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19150"/>
            <a:ext cx="8229600" cy="762000"/>
          </a:xfrm>
        </p:spPr>
        <p:txBody>
          <a:bodyPr>
            <a:noAutofit/>
          </a:bodyPr>
          <a:lstStyle/>
          <a:p>
            <a:pPr algn="ctr"/>
            <a:r>
              <a:rPr lang="en-US" sz="5400" b="1" dirty="0"/>
              <a:t>Jehoshaphat Expressed His Praise </a:t>
            </a:r>
            <a:endParaRPr lang="en-US" sz="5400" dirty="0"/>
          </a:p>
        </p:txBody>
      </p:sp>
      <p:sp>
        <p:nvSpPr>
          <p:cNvPr id="3" name="Content Placeholder 2"/>
          <p:cNvSpPr>
            <a:spLocks noGrp="1"/>
          </p:cNvSpPr>
          <p:nvPr>
            <p:ph idx="1"/>
          </p:nvPr>
        </p:nvSpPr>
        <p:spPr>
          <a:xfrm>
            <a:off x="446314" y="2038350"/>
            <a:ext cx="8229600" cy="2819400"/>
          </a:xfrm>
        </p:spPr>
        <p:txBody>
          <a:bodyPr/>
          <a:lstStyle/>
          <a:p>
            <a:r>
              <a:rPr lang="en-US" sz="4400" b="1" dirty="0"/>
              <a:t>What Praise Is</a:t>
            </a:r>
          </a:p>
          <a:p>
            <a:pPr lvl="0"/>
            <a:r>
              <a:rPr lang="en-US" sz="4400" b="1" dirty="0"/>
              <a:t>Differences between Praise &amp; Worship</a:t>
            </a:r>
            <a:endParaRPr lang="en-US" sz="4400" dirty="0"/>
          </a:p>
          <a:p>
            <a:endParaRPr lang="en-US" b="1" dirty="0"/>
          </a:p>
          <a:p>
            <a:pPr>
              <a:buNone/>
            </a:pP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66750"/>
            <a:ext cx="8229600" cy="4264152"/>
          </a:xfrm>
        </p:spPr>
        <p:txBody>
          <a:bodyPr/>
          <a:lstStyle/>
          <a:p>
            <a:pPr>
              <a:buNone/>
            </a:pPr>
            <a:r>
              <a:rPr lang="en-US" sz="4400" b="1" baseline="30000" dirty="0"/>
              <a:t>3 </a:t>
            </a:r>
            <a:r>
              <a:rPr lang="en-US" sz="4400" b="1" dirty="0"/>
              <a:t>And Jehoshaphat feared, and set himself to seek the </a:t>
            </a:r>
            <a:r>
              <a:rPr lang="en-US" sz="4400" b="1" cap="small" dirty="0"/>
              <a:t>Lord</a:t>
            </a:r>
            <a:r>
              <a:rPr lang="en-US" sz="4400" b="1" dirty="0"/>
              <a:t>, and proclaimed a fast throughout all Judah.</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66750"/>
            <a:ext cx="8229600" cy="4264152"/>
          </a:xfrm>
        </p:spPr>
        <p:txBody>
          <a:bodyPr/>
          <a:lstStyle/>
          <a:p>
            <a:pPr>
              <a:buNone/>
            </a:pPr>
            <a:r>
              <a:rPr lang="en-US" sz="4400" b="1" baseline="30000" dirty="0"/>
              <a:t>4 </a:t>
            </a:r>
            <a:r>
              <a:rPr lang="en-US" sz="4400" b="1" dirty="0"/>
              <a:t>And Judah gathered themselves together, to ask help of the </a:t>
            </a:r>
            <a:r>
              <a:rPr lang="en-US" sz="4400" b="1" cap="small" dirty="0"/>
              <a:t>Lord</a:t>
            </a:r>
            <a:r>
              <a:rPr lang="en-US" sz="4400" b="1" dirty="0"/>
              <a:t>: even out of all the cities of Judah they came to seek the </a:t>
            </a:r>
            <a:r>
              <a:rPr lang="en-US" sz="4400" b="1" cap="small" dirty="0"/>
              <a:t>Lord</a:t>
            </a:r>
            <a:r>
              <a:rPr lang="en-US" sz="4400" b="1" dirty="0"/>
              <a:t>.</a:t>
            </a:r>
          </a:p>
          <a:p>
            <a:pPr>
              <a:buNone/>
            </a:pPr>
            <a:endParaRPr lang="en-US" dirty="0"/>
          </a:p>
        </p:txBody>
      </p:sp>
    </p:spTree>
    <p:extLst>
      <p:ext uri="{BB962C8B-B14F-4D97-AF65-F5344CB8AC3E}">
        <p14:creationId xmlns:p14="http://schemas.microsoft.com/office/powerpoint/2010/main" val="22982375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42950"/>
            <a:ext cx="8763000" cy="838200"/>
          </a:xfrm>
        </p:spPr>
        <p:txBody>
          <a:bodyPr>
            <a:noAutofit/>
          </a:bodyPr>
          <a:lstStyle/>
          <a:p>
            <a:pPr algn="ctr"/>
            <a:r>
              <a:rPr lang="en-US" sz="5400" b="1" dirty="0"/>
              <a:t>Jehoshaphat Established His Purpose </a:t>
            </a:r>
            <a:endParaRPr lang="en-US" sz="5400" dirty="0"/>
          </a:p>
        </p:txBody>
      </p:sp>
      <p:sp>
        <p:nvSpPr>
          <p:cNvPr id="3" name="Content Placeholder 2"/>
          <p:cNvSpPr>
            <a:spLocks noGrp="1"/>
          </p:cNvSpPr>
          <p:nvPr>
            <p:ph idx="1"/>
          </p:nvPr>
        </p:nvSpPr>
        <p:spPr>
          <a:xfrm>
            <a:off x="228600" y="2114550"/>
            <a:ext cx="8763000" cy="2667000"/>
          </a:xfrm>
        </p:spPr>
        <p:txBody>
          <a:bodyPr>
            <a:noAutofit/>
          </a:bodyPr>
          <a:lstStyle/>
          <a:p>
            <a:r>
              <a:rPr lang="en-US" sz="4400" b="1" dirty="0"/>
              <a:t>Familiar People Who “Purposed”</a:t>
            </a:r>
          </a:p>
          <a:p>
            <a:r>
              <a:rPr lang="en-US" sz="4400" b="1" dirty="0"/>
              <a:t>The Nature of “Purposing”</a:t>
            </a:r>
            <a:endParaRPr lang="en-US" sz="4400" dirty="0"/>
          </a:p>
          <a:p>
            <a:pPr marL="109728" lvl="0" indent="0">
              <a:buNone/>
            </a:pPr>
            <a:endParaRPr lang="en-US" sz="3600" b="1" dirty="0"/>
          </a:p>
          <a:p>
            <a:pPr lvl="0">
              <a:buNone/>
            </a:pPr>
            <a:endParaRPr lang="en-US" sz="2300" b="1" dirty="0"/>
          </a:p>
          <a:p>
            <a:pPr algn="just">
              <a:buNone/>
            </a:pPr>
            <a:r>
              <a:rPr lang="en-US" sz="3200" b="1" dirty="0"/>
              <a:t>	  </a:t>
            </a:r>
          </a:p>
          <a:p>
            <a:pPr>
              <a:buNone/>
            </a:pPr>
            <a:r>
              <a:rPr lang="en-US" sz="3200" dirty="0"/>
              <a:t> </a:t>
            </a:r>
            <a:endParaRPr lang="en-US" sz="3200" b="1" dirty="0"/>
          </a:p>
          <a:p>
            <a:pPr lvl="0" algn="just">
              <a:buNone/>
            </a:pPr>
            <a:endParaRPr lang="en-US" sz="3600" dirty="0"/>
          </a:p>
          <a:p>
            <a:pPr marL="609600" indent="-609600">
              <a:lnSpc>
                <a:spcPct val="80000"/>
              </a:lnSpc>
              <a:buNone/>
            </a:pPr>
            <a:endParaRPr lang="en-US" sz="3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90550"/>
            <a:ext cx="8229600" cy="4035552"/>
          </a:xfrm>
        </p:spPr>
        <p:txBody>
          <a:bodyPr>
            <a:normAutofit fontScale="92500" lnSpcReduction="20000"/>
          </a:bodyPr>
          <a:lstStyle/>
          <a:p>
            <a:pPr>
              <a:buNone/>
            </a:pPr>
            <a:r>
              <a:rPr lang="en-US" sz="4800" b="1" baseline="30000" dirty="0"/>
              <a:t>5 </a:t>
            </a:r>
            <a:r>
              <a:rPr lang="en-US" sz="4800" b="1" dirty="0"/>
              <a:t>And Jehoshaphat stood in the congregation of Judah and Jerusalem, in the house of the </a:t>
            </a:r>
            <a:r>
              <a:rPr lang="en-US" sz="4800" b="1" cap="small" dirty="0"/>
              <a:t>Lord</a:t>
            </a:r>
            <a:r>
              <a:rPr lang="en-US" sz="4800" b="1" dirty="0"/>
              <a:t>, before the new court,</a:t>
            </a:r>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14350"/>
            <a:ext cx="8229600" cy="4035552"/>
          </a:xfrm>
        </p:spPr>
        <p:txBody>
          <a:bodyPr>
            <a:normAutofit fontScale="92500" lnSpcReduction="20000"/>
          </a:bodyPr>
          <a:lstStyle/>
          <a:p>
            <a:pPr>
              <a:buNone/>
            </a:pPr>
            <a:r>
              <a:rPr lang="en-US" sz="4500" b="1" baseline="30000" dirty="0"/>
              <a:t>6 </a:t>
            </a:r>
            <a:r>
              <a:rPr lang="en-US" sz="4500" b="1" dirty="0"/>
              <a:t>And said, O </a:t>
            </a:r>
            <a:r>
              <a:rPr lang="en-US" sz="4500" b="1" cap="small" dirty="0"/>
              <a:t>Lord</a:t>
            </a:r>
            <a:r>
              <a:rPr lang="en-US" sz="4500" b="1" dirty="0"/>
              <a:t> God of our fathers, art not thou God in heaven? and </a:t>
            </a:r>
            <a:r>
              <a:rPr lang="en-US" sz="4500" b="1" dirty="0" err="1"/>
              <a:t>rulest</a:t>
            </a:r>
            <a:r>
              <a:rPr lang="en-US" sz="4500" b="1" dirty="0"/>
              <a:t> not thou over all the kingdoms of the heathen? and in </a:t>
            </a:r>
            <a:r>
              <a:rPr lang="en-US" sz="4500" b="1" dirty="0" err="1"/>
              <a:t>thine</a:t>
            </a:r>
            <a:r>
              <a:rPr lang="en-US" sz="4500" b="1" dirty="0"/>
              <a:t> hand is there not power and might, so that none is able to withstand thee?</a:t>
            </a:r>
          </a:p>
          <a:p>
            <a:pPr>
              <a:buNone/>
            </a:pPr>
            <a:endParaRPr lang="en-US" dirty="0"/>
          </a:p>
        </p:txBody>
      </p:sp>
    </p:spTree>
    <p:extLst>
      <p:ext uri="{BB962C8B-B14F-4D97-AF65-F5344CB8AC3E}">
        <p14:creationId xmlns:p14="http://schemas.microsoft.com/office/powerpoint/2010/main" val="31945773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622</TotalTime>
  <Words>242</Words>
  <Application>Microsoft Macintosh PowerPoint</Application>
  <PresentationFormat>On-screen Show (16:9)</PresentationFormat>
  <Paragraphs>86</Paragraphs>
  <Slides>40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40</vt:i4>
      </vt:variant>
    </vt:vector>
  </HeadingPairs>
  <TitlesOfParts>
    <vt:vector size="45" baseType="lpstr">
      <vt:lpstr>Arial</vt:lpstr>
      <vt:lpstr>Georgia</vt:lpstr>
      <vt:lpstr>Trebuchet MS</vt:lpstr>
      <vt:lpstr>Wingdings 2</vt:lpstr>
      <vt:lpstr>Urban</vt:lpstr>
      <vt:lpstr>What To Do When You Don’t Know What To Do</vt:lpstr>
      <vt:lpstr>PowerPoint Presentation</vt:lpstr>
      <vt:lpstr>PowerPoint Presentation</vt:lpstr>
      <vt:lpstr>Jehoshaphat Encountered a Problem </vt:lpstr>
      <vt:lpstr>PowerPoint Presentation</vt:lpstr>
      <vt:lpstr>PowerPoint Presentation</vt:lpstr>
      <vt:lpstr>Jehoshaphat Established His Purpose </vt:lpstr>
      <vt:lpstr>PowerPoint Presentation</vt:lpstr>
      <vt:lpstr>PowerPoint Presentation</vt:lpstr>
      <vt:lpstr>PowerPoint Presentation</vt:lpstr>
      <vt:lpstr>Jehoshaphat Examined His Past </vt:lpstr>
      <vt:lpstr>Jehoshaphat Examined His Past </vt:lpstr>
      <vt:lpstr>PowerPoint Presentation</vt:lpstr>
      <vt:lpstr>PowerPoint Presentation</vt:lpstr>
      <vt:lpstr>PowerPoint Presentation</vt:lpstr>
      <vt:lpstr>PowerPoint Presentation</vt:lpstr>
      <vt:lpstr>Jehoshaphat Embraced God’s Promises </vt:lpstr>
      <vt:lpstr>Jehoshaphat Embraced God’s Promises </vt:lpstr>
      <vt:lpstr>PowerPoint Presentation</vt:lpstr>
      <vt:lpstr>PowerPoint Presentation</vt:lpstr>
      <vt:lpstr>Jehoshaphat Expressed His Powerlessness </vt:lpstr>
      <vt:lpstr>Jehoshaphat Expressed His Powerlessness </vt:lpstr>
      <vt:lpstr>PowerPoint Presentation</vt:lpstr>
      <vt:lpstr>PowerPoint Presentation</vt:lpstr>
      <vt:lpstr>PowerPoint Presentation</vt:lpstr>
      <vt:lpstr>PowerPoint Presentation</vt:lpstr>
      <vt:lpstr>PowerPoint Presentation</vt:lpstr>
      <vt:lpstr>PowerPoint Presentation</vt:lpstr>
      <vt:lpstr>Jehoshaphat Enlisted God’s Protection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Jehoshaphat Expressed His Praise </vt:lpstr>
    </vt:vector>
  </TitlesOfParts>
  <Company>Hewlett-Packard</Company>
  <LinksUpToDate>false</LinksUpToDate>
  <SharedDoc>false</SharedDoc>
  <HyperlinksChanged>false</HyperlinksChanged>
  <AppVersion>16.0012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Most Dangerous Worship</dc:title>
  <dc:creator>The Youngs</dc:creator>
  <cp:lastModifiedBy>Young, Joel</cp:lastModifiedBy>
  <cp:revision>74</cp:revision>
  <dcterms:created xsi:type="dcterms:W3CDTF">2010-10-31T05:03:18Z</dcterms:created>
  <dcterms:modified xsi:type="dcterms:W3CDTF">2018-04-22T03:50:37Z</dcterms:modified>
</cp:coreProperties>
</file>