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984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F004A4-AEC3-4C2E-A6CA-681D57CCD2A2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No Perfect People In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b="1" dirty="0"/>
              <a:t>Luke 18:9-14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9DBE1-C9F2-48BC-B9E5-0875CB2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295400"/>
          </a:xfrm>
        </p:spPr>
        <p:txBody>
          <a:bodyPr>
            <a:normAutofit/>
          </a:bodyPr>
          <a:lstStyle/>
          <a:p>
            <a:r>
              <a:rPr lang="en-US" sz="4400" b="1" dirty="0"/>
              <a:t>The World’s View Of Christianity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D24C-EAC9-4320-B502-7AD024413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66953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They View Us As Judgmental and 	Hateful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Intolerance Equals Hate To Them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How Do We Show God’s Love and  	Grace Without Compromise? </a:t>
            </a:r>
          </a:p>
        </p:txBody>
      </p:sp>
    </p:spTree>
    <p:extLst>
      <p:ext uri="{BB962C8B-B14F-4D97-AF65-F5344CB8AC3E}">
        <p14:creationId xmlns:p14="http://schemas.microsoft.com/office/powerpoint/2010/main" val="34609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Four Truths   Four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66953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Sinners in the Church Ought to 	Admit That They ARE Sinners!</a:t>
            </a:r>
          </a:p>
          <a:p>
            <a:pPr marL="109728" indent="0">
              <a:buNone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i="1" dirty="0"/>
              <a:t>Do We Realize the Depth of Our   	Sin and Come Before Him with a 	Repentant Heart?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441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Four Truths   Four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669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Sinners in the Church Depend On 	God!</a:t>
            </a:r>
          </a:p>
          <a:p>
            <a:pPr marL="109728" indent="0">
              <a:buNone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dirty="0"/>
              <a:t> 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i="1" dirty="0"/>
              <a:t>Do We Pour Ourselves Out to God 	and Depend On Him Daily?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669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Four Truths   Four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669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Sinners in the Church Struggle 	with Sin Every Day!</a:t>
            </a:r>
          </a:p>
          <a:p>
            <a:pPr marL="109728" indent="0">
              <a:buNone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dirty="0"/>
              <a:t> 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i="1" dirty="0"/>
              <a:t>As We Struggle with Sin Do We 	Ask for Strength to Overcome?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7566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Four Truths   Four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669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dirty="0"/>
              <a:t>  </a:t>
            </a:r>
            <a:r>
              <a:rPr lang="en-US" sz="4400" b="1" dirty="0"/>
              <a:t>Sinners in the Church Love Other 	Sinners!</a:t>
            </a:r>
          </a:p>
          <a:p>
            <a:pPr marL="109728" indent="0">
              <a:buNone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dirty="0"/>
              <a:t> 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</a:t>
            </a:r>
            <a:r>
              <a:rPr lang="en-US" sz="4400" b="1" i="1" dirty="0"/>
              <a:t>Do We Love Others As God Has 	Loved Us?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1727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</TotalTime>
  <Words>161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Georgia</vt:lpstr>
      <vt:lpstr>Trebuchet MS</vt:lpstr>
      <vt:lpstr>Wingdings</vt:lpstr>
      <vt:lpstr>Wingdings 2</vt:lpstr>
      <vt:lpstr>Urban</vt:lpstr>
      <vt:lpstr>No Perfect People In Here</vt:lpstr>
      <vt:lpstr>The World’s View Of Christianity</vt:lpstr>
      <vt:lpstr>Four Truths   Four Questions</vt:lpstr>
      <vt:lpstr>Four Truths   Four Questions</vt:lpstr>
      <vt:lpstr>Four Truths   Four Questions</vt:lpstr>
      <vt:lpstr>Four Truths   Four Questions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Like You Were Leaving</dc:title>
  <dc:creator>Paul</dc:creator>
  <cp:lastModifiedBy>Summers Baptist Church</cp:lastModifiedBy>
  <cp:revision>8</cp:revision>
  <dcterms:created xsi:type="dcterms:W3CDTF">2011-01-16T03:21:35Z</dcterms:created>
  <dcterms:modified xsi:type="dcterms:W3CDTF">2020-04-26T15:35:11Z</dcterms:modified>
</cp:coreProperties>
</file>