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C020-05CE-492B-8330-BF027BF4F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3A87F-F8C0-4399-AAFF-2C415F4C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C717-65D7-4A4F-9085-4160F3BF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9EAA7-34F7-42AE-A34B-A912E9BE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6F9F5-0507-474A-BDF3-EF189272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0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A658-9B1B-490B-9237-AEDFA83B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CA264-01DF-45B5-BC2F-4B255E9ED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5772-0020-4988-80BA-05C47363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38A74-F419-48C2-9F7D-F168844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1AF0D-CE4C-4650-A2C3-0AB731B0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00134-B639-49BB-842B-E32AFE397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395DF-22F2-4E38-A34C-93F8B7670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DB8C0-3C84-40FE-BB72-BF672EE9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32F7-22E5-47BB-B1D2-70783317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794D0-6CE2-4709-B340-27003A95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F66A-0FED-45BF-9492-2141D110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BE539-CB4C-413D-9F41-037AA3D8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D5C9-CFED-4620-BD6C-FD8AFE0D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7050-F49A-4653-8C31-4E59DBB9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E1BE-8D1C-460C-8F9E-A381ECB3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6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BA51-5FCB-48F8-89D7-E5CFEF2F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0421-D87A-48D2-B33B-B8E95D205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EFCF4-ADD9-4732-AE64-F5A320F6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A4D47-26CA-433A-B0B9-F3CB1A05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D212B-A59E-405A-BEDC-81CDB08D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5CEC-940E-4959-8A6A-B133C807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C172-602F-4A24-B8B3-F389587EE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8CACC-4790-4284-BF5F-301209755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A7CE7-2CA7-43E7-AEC1-7E7BF6F6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46531-506D-4D1E-8349-888FEAAE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6C63B-B375-4E0F-83A2-D51BD3AB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1044-79A2-45C7-A2C1-6E5010DE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56FC7-9043-4EBC-9E47-179315282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6FD8F-FBE2-4A71-B1E1-CB272DCFF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42D11-F315-4928-A0A0-7B5C6ECA8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DC4D2-18C4-4034-B914-ADADD57F2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EAEB9-5BC6-467C-B412-A9EE9CC6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022D0-298A-4B6F-AE34-FDB25219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644EF-1FC3-4FF0-B43D-57D30450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1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1660-723D-488E-A48A-CAD6A6D5F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92B19-999B-4D99-91BF-BC3B7A4C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1A211-FCD9-48BE-845E-A9EF9905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C0547-8BCE-4042-9965-A13354D0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2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6D619-1549-4A79-AB6C-E629703A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E9A10-EE6B-48B6-A88E-08CE91A1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F08AD-5BC6-4923-ABCA-FCC2E74E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0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8EF-69AC-41F5-BC7F-566842FA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999CF-08FE-47ED-8BC0-310CD9D76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F92CD-5DDF-4B76-BC69-3143E4552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4E8A3-5751-4EDE-8749-94338ACA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7A03E-9102-4585-8638-9F3A496A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5198D-DB0D-4D46-8025-AB7A0566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3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DDCA-B40C-4221-89F1-FBFE7408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992C8-3F97-4554-8FBC-3A4EBD2AF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73285-1BF4-42F1-BABB-626196573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5A146-9C2F-4809-8B56-E2E746F8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BB399-03FE-4BBC-9E24-FAB0808D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CF94E-69DC-49C9-B9C1-74E6976B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EC555A-6608-44CE-8213-F432195BF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8BAAB-2367-4DED-9FBF-FB9487528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ACBB-DAC9-4F12-B679-0087F0498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022D-2B09-4F23-909C-B3F9B832DDC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8EDAF-8099-44DB-9B06-0E377218D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EB42-56CD-494E-A1A1-01E4A3597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E2CE-BCAD-4E1F-8958-3712C3B5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6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hjl5JcXoBo?start=11&amp;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7E9E-E5A3-4CE1-AF73-596C7E24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This discussion in 2016, is our response with Family Solution Finder Learning Centers 2020</a:t>
            </a:r>
          </a:p>
        </p:txBody>
      </p:sp>
      <p:pic>
        <p:nvPicPr>
          <p:cNvPr id="4" name="Online Media 3" title="Road to Recovery - Building Family Resiliency: Supporting Recovery (Full Episode)">
            <a:hlinkClick r:id="" action="ppaction://media"/>
            <a:extLst>
              <a:ext uri="{FF2B5EF4-FFF2-40B4-BE49-F238E27FC236}">
                <a16:creationId xmlns:a16="http://schemas.microsoft.com/office/drawing/2014/main" id="{F91D6DE4-BDBE-4621-AFCD-92F29BDC850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discussion in 2016, is our response with Family Solution Finder Learning Centers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discussion in 2016, is our response with Family Solution Finder Learning Centers 2020</dc:title>
  <dc:creator>Roy Poillon</dc:creator>
  <cp:lastModifiedBy>Roy Poillon</cp:lastModifiedBy>
  <cp:revision>1</cp:revision>
  <dcterms:created xsi:type="dcterms:W3CDTF">2020-07-17T20:19:07Z</dcterms:created>
  <dcterms:modified xsi:type="dcterms:W3CDTF">2020-07-17T20:21:38Z</dcterms:modified>
</cp:coreProperties>
</file>