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8" r:id="rId2"/>
    <p:sldId id="273" r:id="rId3"/>
    <p:sldId id="269" r:id="rId4"/>
    <p:sldId id="274" r:id="rId5"/>
    <p:sldId id="275" r:id="rId6"/>
    <p:sldId id="276" r:id="rId7"/>
    <p:sldId id="270" r:id="rId8"/>
    <p:sldId id="272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95"/>
  </p:normalViewPr>
  <p:slideViewPr>
    <p:cSldViewPr>
      <p:cViewPr varScale="1">
        <p:scale>
          <a:sx n="74" d="100"/>
          <a:sy n="74" d="100"/>
        </p:scale>
        <p:origin x="176" y="68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DFB5C1F-C168-4878-9198-54A654BD5B30}" type="datetimeFigureOut">
              <a:rPr lang="en-US" smtClean="0"/>
              <a:pPr/>
              <a:t>10/5/19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2D7452A-31C0-4362-AC5F-AFEDC09E7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5C1F-C168-4878-9198-54A654BD5B30}" type="datetimeFigureOut">
              <a:rPr lang="en-US" smtClean="0"/>
              <a:pPr/>
              <a:t>10/5/19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452A-31C0-4362-AC5F-AFEDC09E7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/>
          <a:p>
            <a:fld id="{9DFB5C1F-C168-4878-9198-54A654BD5B30}" type="datetimeFigureOut">
              <a:rPr lang="en-US" smtClean="0"/>
              <a:pPr/>
              <a:t>10/5/19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2D7452A-31C0-4362-AC5F-AFEDC09E7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5C1F-C168-4878-9198-54A654BD5B30}" type="datetimeFigureOut">
              <a:rPr lang="en-US" smtClean="0"/>
              <a:pPr/>
              <a:t>10/5/19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452A-31C0-4362-AC5F-AFEDC09E7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DFB5C1F-C168-4878-9198-54A654BD5B30}" type="datetimeFigureOut">
              <a:rPr lang="en-US" smtClean="0"/>
              <a:pPr/>
              <a:t>10/5/19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/>
          <a:p>
            <a:fld id="{82D7452A-31C0-4362-AC5F-AFEDC09E7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5C1F-C168-4878-9198-54A654BD5B30}" type="datetimeFigureOut">
              <a:rPr lang="en-US" smtClean="0"/>
              <a:pPr/>
              <a:t>10/5/19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452A-31C0-4362-AC5F-AFEDC09E7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5C1F-C168-4878-9198-54A654BD5B30}" type="datetimeFigureOut">
              <a:rPr lang="en-US" smtClean="0"/>
              <a:pPr/>
              <a:t>10/5/19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452A-31C0-4362-AC5F-AFEDC09E7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5C1F-C168-4878-9198-54A654BD5B30}" type="datetimeFigureOut">
              <a:rPr lang="en-US" smtClean="0"/>
              <a:pPr/>
              <a:t>10/5/19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452A-31C0-4362-AC5F-AFEDC09E7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DFB5C1F-C168-4878-9198-54A654BD5B30}" type="datetimeFigureOut">
              <a:rPr lang="en-US" smtClean="0"/>
              <a:pPr/>
              <a:t>10/5/19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452A-31C0-4362-AC5F-AFEDC09E7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5C1F-C168-4878-9198-54A654BD5B30}" type="datetimeFigureOut">
              <a:rPr lang="en-US" smtClean="0"/>
              <a:pPr/>
              <a:t>10/5/19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452A-31C0-4362-AC5F-AFEDC09E7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5C1F-C168-4878-9198-54A654BD5B30}" type="datetimeFigureOut">
              <a:rPr lang="en-US" smtClean="0"/>
              <a:pPr/>
              <a:t>10/5/19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452A-31C0-4362-AC5F-AFEDC09E75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DFB5C1F-C168-4878-9198-54A654BD5B30}" type="datetimeFigureOut">
              <a:rPr lang="en-US" smtClean="0"/>
              <a:pPr/>
              <a:t>10/5/19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2D7452A-31C0-4362-AC5F-AFEDC09E7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2878376"/>
            <a:ext cx="6248400" cy="1923070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i="1" dirty="0"/>
            </a:br>
            <a:r>
              <a:rPr lang="en-US" sz="6700" i="1" dirty="0"/>
              <a:t>Abundant life</a:t>
            </a:r>
            <a:r>
              <a:rPr lang="en-US" sz="6700" b="1" i="1" dirty="0"/>
              <a:t> in a </a:t>
            </a:r>
            <a:br>
              <a:rPr lang="en-US" sz="6700" b="1" i="1" dirty="0"/>
            </a:br>
            <a:r>
              <a:rPr lang="en-US" sz="6700" b="1" i="1" dirty="0"/>
              <a:t>Pan of Cornbread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4572000" y="4801446"/>
            <a:ext cx="6819704" cy="110124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7000" b="1" dirty="0"/>
              <a:t>1 Kings 17:7-16</a:t>
            </a:r>
            <a:endParaRPr lang="en-US" sz="7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BB15F-3EA4-B248-B39E-EFC9890ED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I Kings 17:7-16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56F62-419B-7C41-839B-30F70E022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SzPct val="100000"/>
              <a:buFont typeface="+mj-lt"/>
              <a:buAutoNum type="arabicParenR" startAt="7"/>
            </a:pPr>
            <a:r>
              <a:rPr lang="en-US" sz="4000" dirty="0">
                <a:solidFill>
                  <a:srgbClr val="000000"/>
                </a:solidFill>
              </a:rPr>
              <a:t>And it came to pass after a while, that the brook dried up, because there had been no rain in the land.</a:t>
            </a:r>
          </a:p>
          <a:p>
            <a:pPr marL="742950" indent="-742950">
              <a:buSzPct val="100000"/>
              <a:buFont typeface="+mj-lt"/>
              <a:buAutoNum type="arabicParenR" startAt="7"/>
            </a:pPr>
            <a:r>
              <a:rPr lang="en-US" sz="4000" dirty="0">
                <a:solidFill>
                  <a:srgbClr val="000000"/>
                </a:solidFill>
              </a:rPr>
              <a:t>And the word of the </a:t>
            </a:r>
            <a:r>
              <a:rPr lang="en-US" sz="4000" cap="small" dirty="0">
                <a:solidFill>
                  <a:srgbClr val="000000"/>
                </a:solidFill>
              </a:rPr>
              <a:t>Lord</a:t>
            </a:r>
            <a:r>
              <a:rPr lang="en-US" sz="4000" dirty="0">
                <a:solidFill>
                  <a:srgbClr val="000000"/>
                </a:solidFill>
              </a:rPr>
              <a:t> came unto him, saying,</a:t>
            </a:r>
          </a:p>
        </p:txBody>
      </p:sp>
    </p:spTree>
    <p:extLst>
      <p:ext uri="{BB962C8B-B14F-4D97-AF65-F5344CB8AC3E}">
        <p14:creationId xmlns:p14="http://schemas.microsoft.com/office/powerpoint/2010/main" val="1468769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10210800" cy="6096000"/>
          </a:xfrm>
        </p:spPr>
        <p:txBody>
          <a:bodyPr>
            <a:normAutofit/>
          </a:bodyPr>
          <a:lstStyle/>
          <a:p>
            <a:pPr marL="742950" indent="-742950">
              <a:buSzPct val="100000"/>
              <a:buFont typeface="+mj-lt"/>
              <a:buAutoNum type="arabicParenR" startAt="9"/>
            </a:pPr>
            <a:r>
              <a:rPr lang="en-US" sz="4000" dirty="0"/>
              <a:t>Arise, get thee to Zarephath, which </a:t>
            </a:r>
            <a:r>
              <a:rPr lang="en-US" sz="4000" dirty="0" err="1"/>
              <a:t>belongeth</a:t>
            </a:r>
            <a:r>
              <a:rPr lang="en-US" sz="4000" dirty="0"/>
              <a:t> to </a:t>
            </a:r>
            <a:r>
              <a:rPr lang="en-US" sz="4000" dirty="0" err="1"/>
              <a:t>Zidon</a:t>
            </a:r>
            <a:r>
              <a:rPr lang="en-US" sz="4000" dirty="0"/>
              <a:t>, and dwell there: behold, I have commanded a widow woman there to sustain thee.</a:t>
            </a:r>
          </a:p>
          <a:p>
            <a:pPr marL="742950" indent="-742950">
              <a:buSzPct val="100000"/>
              <a:buFont typeface="+mj-lt"/>
              <a:buAutoNum type="arabicParenR" startAt="9"/>
            </a:pPr>
            <a:r>
              <a:rPr lang="en-US" sz="4000" dirty="0"/>
              <a:t>So he arose and went to Zarephath. And when he came to the gate of the city, behold, the widow woman was there gathering of sticks: and he called to her, and said, Fetch me, I pray thee, a little water in a vessel, that I may drink.</a:t>
            </a:r>
          </a:p>
          <a:p>
            <a:pPr>
              <a:buNone/>
            </a:pP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10210800" cy="6096000"/>
          </a:xfrm>
        </p:spPr>
        <p:txBody>
          <a:bodyPr>
            <a:normAutofit/>
          </a:bodyPr>
          <a:lstStyle/>
          <a:p>
            <a:pPr marL="742950" indent="-742950">
              <a:buSzPct val="100000"/>
              <a:buFont typeface="+mj-lt"/>
              <a:buAutoNum type="arabicParenR" startAt="11"/>
            </a:pPr>
            <a:r>
              <a:rPr lang="en-US" sz="4000" dirty="0"/>
              <a:t>And as she was going to fetch it, he called to her, and said, Bring me, I pray thee, a morsel of bread in thine hand.</a:t>
            </a:r>
          </a:p>
          <a:p>
            <a:pPr marL="742950" indent="-742950">
              <a:buSzPct val="100000"/>
              <a:buFont typeface="+mj-lt"/>
              <a:buAutoNum type="arabicParenR" startAt="11"/>
            </a:pPr>
            <a:r>
              <a:rPr lang="en-US" sz="4000" dirty="0"/>
              <a:t>And she said, As the Lord thy God </a:t>
            </a:r>
            <a:r>
              <a:rPr lang="en-US" sz="4000" dirty="0" err="1"/>
              <a:t>liveth</a:t>
            </a:r>
            <a:r>
              <a:rPr lang="en-US" sz="4000" dirty="0"/>
              <a:t>, I have not a cake, but an handful of meal in a barrel, and a little oil in a cruse: and, behold, I am gathering two sticks, that I may go in and dress it for me and my son, that we may eat it, and die.</a:t>
            </a:r>
          </a:p>
          <a:p>
            <a:pPr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62770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10210800" cy="6096000"/>
          </a:xfrm>
        </p:spPr>
        <p:txBody>
          <a:bodyPr>
            <a:normAutofit/>
          </a:bodyPr>
          <a:lstStyle/>
          <a:p>
            <a:pPr marL="742950" indent="-742950">
              <a:buSzPct val="100000"/>
              <a:buFont typeface="+mj-lt"/>
              <a:buAutoNum type="arabicParenR" startAt="13"/>
            </a:pPr>
            <a:r>
              <a:rPr lang="en-US" sz="4000" dirty="0"/>
              <a:t>And Elijah said unto her, Fear not; go and do as thou hast said: but make me thereof a little cake first, and bring it unto me, and after make for thee and for thy son.</a:t>
            </a:r>
          </a:p>
          <a:p>
            <a:pPr marL="742950" indent="-742950">
              <a:buSzPct val="100000"/>
              <a:buFont typeface="+mj-lt"/>
              <a:buAutoNum type="arabicParenR" startAt="13"/>
            </a:pPr>
            <a:r>
              <a:rPr lang="en-US" sz="4000" dirty="0"/>
              <a:t>For thus saith the Lord God of Israel, The barrel of meal shall not waste, neither shall the cruse of oil fail, until the day that the Lord </a:t>
            </a:r>
            <a:r>
              <a:rPr lang="en-US" sz="4000" dirty="0" err="1"/>
              <a:t>sendeth</a:t>
            </a:r>
            <a:r>
              <a:rPr lang="en-US" sz="4000" dirty="0"/>
              <a:t> rain upon the earth.</a:t>
            </a:r>
          </a:p>
          <a:p>
            <a:pPr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45232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10210800" cy="6096000"/>
          </a:xfrm>
        </p:spPr>
        <p:txBody>
          <a:bodyPr>
            <a:normAutofit/>
          </a:bodyPr>
          <a:lstStyle/>
          <a:p>
            <a:pPr marL="742950" indent="-742950">
              <a:buSzPct val="100000"/>
              <a:buFont typeface="+mj-lt"/>
              <a:buAutoNum type="arabicParenR" startAt="15"/>
            </a:pPr>
            <a:r>
              <a:rPr lang="en-US" sz="4000" dirty="0"/>
              <a:t>And she went and did according to the saying of Elijah: and she, and he, and her house, did eat many days.</a:t>
            </a:r>
          </a:p>
          <a:p>
            <a:pPr marL="742950" indent="-742950">
              <a:buSzPct val="100000"/>
              <a:buFont typeface="+mj-lt"/>
              <a:buAutoNum type="arabicParenR" startAt="15"/>
            </a:pPr>
            <a:r>
              <a:rPr lang="en-US" sz="4000" dirty="0"/>
              <a:t>And the barrel of meal wasted not, neither did the cruse of oil fail, according to the word of the Lord, which he </a:t>
            </a:r>
            <a:r>
              <a:rPr lang="en-US" sz="4000" dirty="0" err="1"/>
              <a:t>spake</a:t>
            </a:r>
            <a:r>
              <a:rPr lang="en-US" sz="4000" dirty="0"/>
              <a:t> by Elijah.</a:t>
            </a:r>
          </a:p>
          <a:p>
            <a:pPr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0982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10210800" cy="6553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dirty="0"/>
              <a:t>Elijah’s Circumstances</a:t>
            </a:r>
          </a:p>
          <a:p>
            <a:r>
              <a:rPr lang="en-US" sz="4000" b="1" dirty="0"/>
              <a:t>Providence Mandated Change</a:t>
            </a:r>
          </a:p>
          <a:p>
            <a:r>
              <a:rPr lang="en-US" sz="4000" b="1" dirty="0"/>
              <a:t>Obedience Produced Problems</a:t>
            </a:r>
          </a:p>
          <a:p>
            <a:pPr>
              <a:buNone/>
            </a:pPr>
            <a:endParaRPr lang="en-US" sz="2300" b="1" dirty="0"/>
          </a:p>
          <a:p>
            <a:pPr>
              <a:buNone/>
            </a:pPr>
            <a:r>
              <a:rPr lang="en-US" sz="2400" b="1" dirty="0"/>
              <a:t>	 </a:t>
            </a:r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dirty="0"/>
              <a:t> </a:t>
            </a:r>
            <a:endParaRPr lang="en-US" sz="2800" b="1" dirty="0"/>
          </a:p>
          <a:p>
            <a:pPr>
              <a:buNone/>
            </a:pPr>
            <a:r>
              <a:rPr lang="en-US" sz="2800" b="1" dirty="0"/>
              <a:t>	</a:t>
            </a:r>
          </a:p>
          <a:p>
            <a:pPr>
              <a:buNone/>
            </a:pPr>
            <a:r>
              <a:rPr lang="en-US" sz="2800" b="1" dirty="0"/>
              <a:t>	 </a:t>
            </a:r>
            <a:endParaRPr lang="en-US" sz="2800" i="1" dirty="0"/>
          </a:p>
          <a:p>
            <a:pPr>
              <a:buNone/>
            </a:pPr>
            <a:r>
              <a:rPr lang="en-US" sz="2800" b="1" dirty="0"/>
              <a:t>	</a:t>
            </a:r>
          </a:p>
          <a:p>
            <a:pPr>
              <a:buNone/>
            </a:pPr>
            <a:r>
              <a:rPr lang="en-US" sz="2800" b="1" dirty="0"/>
              <a:t> </a:t>
            </a:r>
          </a:p>
          <a:p>
            <a:pPr>
              <a:buNone/>
            </a:pPr>
            <a:r>
              <a:rPr lang="en-US" sz="2800" b="1" dirty="0"/>
              <a:t>	</a:t>
            </a:r>
          </a:p>
          <a:p>
            <a:pPr>
              <a:buNone/>
            </a:pPr>
            <a:r>
              <a:rPr lang="en-US" sz="2800" b="1" dirty="0"/>
              <a:t>	 </a:t>
            </a:r>
            <a:endParaRPr lang="en-US" sz="2800" b="1" i="1" dirty="0"/>
          </a:p>
          <a:p>
            <a:endParaRPr lang="en-US" sz="3200" b="1" i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10210800" cy="6553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dirty="0"/>
              <a:t>God’s Directions</a:t>
            </a:r>
          </a:p>
          <a:p>
            <a:r>
              <a:rPr lang="en-US" sz="4000" b="1" dirty="0"/>
              <a:t>An Unreasonable Move</a:t>
            </a:r>
          </a:p>
          <a:p>
            <a:r>
              <a:rPr lang="en-US" sz="4000" b="1" dirty="0"/>
              <a:t>An Unlikely Duo</a:t>
            </a:r>
          </a:p>
          <a:p>
            <a:r>
              <a:rPr lang="en-US" sz="4000" b="1" dirty="0"/>
              <a:t>An Unfounded Response</a:t>
            </a:r>
          </a:p>
          <a:p>
            <a:r>
              <a:rPr lang="en-US" sz="4000" b="1" dirty="0"/>
              <a:t>An Unusual Request</a:t>
            </a:r>
          </a:p>
          <a:p>
            <a:r>
              <a:rPr lang="en-US" sz="4000" b="1" dirty="0"/>
              <a:t>A Desperate Response</a:t>
            </a:r>
          </a:p>
          <a:p>
            <a:r>
              <a:rPr lang="en-US" sz="4000" b="1" dirty="0"/>
              <a:t>An Undecided Faith</a:t>
            </a:r>
          </a:p>
          <a:p>
            <a:r>
              <a:rPr lang="en-US" sz="4000" b="1" dirty="0"/>
              <a:t>Her Unexpected Obedience</a:t>
            </a:r>
          </a:p>
          <a:p>
            <a:r>
              <a:rPr lang="en-US" sz="4000" b="1" dirty="0"/>
              <a:t>The Unfathomable Miracle</a:t>
            </a:r>
          </a:p>
          <a:p>
            <a:pPr>
              <a:buNone/>
            </a:pPr>
            <a:endParaRPr lang="en-US" sz="2300" b="1" dirty="0"/>
          </a:p>
          <a:p>
            <a:pPr>
              <a:buNone/>
            </a:pPr>
            <a:r>
              <a:rPr lang="en-US" sz="2400" b="1" dirty="0"/>
              <a:t>	 </a:t>
            </a:r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dirty="0"/>
              <a:t> </a:t>
            </a:r>
            <a:endParaRPr lang="en-US" sz="2800" b="1" dirty="0"/>
          </a:p>
          <a:p>
            <a:pPr>
              <a:buNone/>
            </a:pPr>
            <a:r>
              <a:rPr lang="en-US" sz="2800" b="1" dirty="0"/>
              <a:t>	</a:t>
            </a:r>
          </a:p>
          <a:p>
            <a:pPr>
              <a:buNone/>
            </a:pPr>
            <a:r>
              <a:rPr lang="en-US" sz="2800" b="1" dirty="0"/>
              <a:t>	 </a:t>
            </a:r>
            <a:endParaRPr lang="en-US" sz="2800" i="1" dirty="0"/>
          </a:p>
          <a:p>
            <a:pPr>
              <a:buNone/>
            </a:pPr>
            <a:r>
              <a:rPr lang="en-US" sz="2800" b="1" dirty="0"/>
              <a:t>	</a:t>
            </a:r>
          </a:p>
          <a:p>
            <a:pPr>
              <a:buNone/>
            </a:pPr>
            <a:r>
              <a:rPr lang="en-US" sz="2800" b="1" dirty="0"/>
              <a:t> </a:t>
            </a:r>
          </a:p>
          <a:p>
            <a:pPr>
              <a:buNone/>
            </a:pPr>
            <a:r>
              <a:rPr lang="en-US" sz="2800" b="1" dirty="0"/>
              <a:t>	</a:t>
            </a:r>
          </a:p>
          <a:p>
            <a:pPr>
              <a:buNone/>
            </a:pPr>
            <a:r>
              <a:rPr lang="en-US" sz="2800" b="1" dirty="0"/>
              <a:t>	 </a:t>
            </a:r>
            <a:endParaRPr lang="en-US" sz="2800" b="1" i="1" dirty="0"/>
          </a:p>
          <a:p>
            <a:endParaRPr lang="en-US" sz="3200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8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9372600" cy="6248400"/>
          </a:xfrm>
        </p:spPr>
        <p:txBody>
          <a:bodyPr>
            <a:noAutofit/>
          </a:bodyPr>
          <a:lstStyle/>
          <a:p>
            <a:pPr algn="just"/>
            <a:r>
              <a:rPr lang="en-US" sz="4000" b="1" dirty="0"/>
              <a:t>The Christian Life Is Not Living Problem-free, but Learning to Live with Problems</a:t>
            </a:r>
          </a:p>
          <a:p>
            <a:pPr algn="just"/>
            <a:r>
              <a:rPr lang="en-US" sz="4000" b="1" dirty="0"/>
              <a:t>Problems Are the Catalyst which Teach Us the Principles of Godliness</a:t>
            </a:r>
          </a:p>
          <a:p>
            <a:pPr algn="just"/>
            <a:r>
              <a:rPr lang="en-US" sz="4000" b="1" dirty="0"/>
              <a:t>God’s Providence Produces  Spiritual Growth</a:t>
            </a:r>
          </a:p>
          <a:p>
            <a:pPr algn="just"/>
            <a:r>
              <a:rPr lang="en-US" sz="4000" b="1" dirty="0"/>
              <a:t>Personal Obedience Always Motivates Others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148</TotalTime>
  <Words>328</Words>
  <Application>Microsoft Macintosh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Trebuchet MS</vt:lpstr>
      <vt:lpstr>Wingdings</vt:lpstr>
      <vt:lpstr>Wingdings 2</vt:lpstr>
      <vt:lpstr>Opulent</vt:lpstr>
      <vt:lpstr> Abundant life in a  Pan of Cornbread </vt:lpstr>
      <vt:lpstr>I Kings 17:7-16 (KJV)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</dc:creator>
  <cp:lastModifiedBy>Young, Joel</cp:lastModifiedBy>
  <cp:revision>21</cp:revision>
  <dcterms:created xsi:type="dcterms:W3CDTF">2011-05-13T01:59:05Z</dcterms:created>
  <dcterms:modified xsi:type="dcterms:W3CDTF">2019-10-06T02:28:40Z</dcterms:modified>
</cp:coreProperties>
</file>