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6858000" cy="9144000"/>
  <p:embeddedFontLst>
    <p:embeddedFont>
      <p:font typeface="Montserrat SemiBold"/>
      <p:regular r:id="rId22"/>
      <p:bold r:id="rId23"/>
      <p:italic r:id="rId24"/>
      <p:boldItalic r:id="rId25"/>
    </p:embeddedFont>
    <p:embeddedFont>
      <p:font typeface="Raleway SemiBold"/>
      <p:regular r:id="rId26"/>
      <p:bold r:id="rId27"/>
      <p:italic r:id="rId28"/>
      <p:boldItalic r:id="rId29"/>
    </p:embeddedFont>
    <p:embeddedFont>
      <p:font typeface="Raleway ExtraBold"/>
      <p:bold r:id="rId30"/>
      <p:boldItalic r:id="rId31"/>
    </p:embeddedFont>
    <p:embeddedFont>
      <p:font typeface="Montserrat"/>
      <p:regular r:id="rId32"/>
      <p:bold r:id="rId33"/>
      <p:italic r:id="rId34"/>
      <p:boldItalic r:id="rId35"/>
    </p:embeddedFont>
    <p:embeddedFont>
      <p:font typeface="Karla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MontserratSemiBold-regular.fntdata"/><Relationship Id="rId21" Type="http://schemas.openxmlformats.org/officeDocument/2006/relationships/slide" Target="slides/slide17.xml"/><Relationship Id="rId24" Type="http://schemas.openxmlformats.org/officeDocument/2006/relationships/font" Target="fonts/MontserratSemiBold-italic.fntdata"/><Relationship Id="rId23" Type="http://schemas.openxmlformats.org/officeDocument/2006/relationships/font" Target="fonts/MontserratSemiBold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alewaySemiBold-regular.fntdata"/><Relationship Id="rId25" Type="http://schemas.openxmlformats.org/officeDocument/2006/relationships/font" Target="fonts/MontserratSemiBold-boldItalic.fntdata"/><Relationship Id="rId28" Type="http://schemas.openxmlformats.org/officeDocument/2006/relationships/font" Target="fonts/RalewaySemiBold-italic.fntdata"/><Relationship Id="rId27" Type="http://schemas.openxmlformats.org/officeDocument/2006/relationships/font" Target="fonts/RalewaySemiBol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alewaySemiBold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alewayExtraBold-boldItalic.fntdata"/><Relationship Id="rId30" Type="http://schemas.openxmlformats.org/officeDocument/2006/relationships/font" Target="fonts/RalewayExtraBold-bold.fntdata"/><Relationship Id="rId11" Type="http://schemas.openxmlformats.org/officeDocument/2006/relationships/slide" Target="slides/slide7.xml"/><Relationship Id="rId33" Type="http://schemas.openxmlformats.org/officeDocument/2006/relationships/font" Target="fonts/Montserrat-bold.fntdata"/><Relationship Id="rId10" Type="http://schemas.openxmlformats.org/officeDocument/2006/relationships/slide" Target="slides/slide6.xml"/><Relationship Id="rId32" Type="http://schemas.openxmlformats.org/officeDocument/2006/relationships/font" Target="fonts/Montserrat-regular.fntdata"/><Relationship Id="rId13" Type="http://schemas.openxmlformats.org/officeDocument/2006/relationships/slide" Target="slides/slide9.xml"/><Relationship Id="rId35" Type="http://schemas.openxmlformats.org/officeDocument/2006/relationships/font" Target="fonts/Montserrat-boldItalic.fntdata"/><Relationship Id="rId12" Type="http://schemas.openxmlformats.org/officeDocument/2006/relationships/slide" Target="slides/slide8.xml"/><Relationship Id="rId34" Type="http://schemas.openxmlformats.org/officeDocument/2006/relationships/font" Target="fonts/Montserrat-italic.fntdata"/><Relationship Id="rId15" Type="http://schemas.openxmlformats.org/officeDocument/2006/relationships/slide" Target="slides/slide11.xml"/><Relationship Id="rId37" Type="http://schemas.openxmlformats.org/officeDocument/2006/relationships/font" Target="fonts/Karla-bold.fntdata"/><Relationship Id="rId14" Type="http://schemas.openxmlformats.org/officeDocument/2006/relationships/slide" Target="slides/slide10.xml"/><Relationship Id="rId36" Type="http://schemas.openxmlformats.org/officeDocument/2006/relationships/font" Target="fonts/Karla-regular.fntdata"/><Relationship Id="rId17" Type="http://schemas.openxmlformats.org/officeDocument/2006/relationships/slide" Target="slides/slide13.xml"/><Relationship Id="rId39" Type="http://schemas.openxmlformats.org/officeDocument/2006/relationships/font" Target="fonts/Karla-boldItalic.fntdata"/><Relationship Id="rId16" Type="http://schemas.openxmlformats.org/officeDocument/2006/relationships/slide" Target="slides/slide12.xml"/><Relationship Id="rId38" Type="http://schemas.openxmlformats.org/officeDocument/2006/relationships/font" Target="fonts/Karla-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648300" y="3404550"/>
            <a:ext cx="35307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15" name="Google Shape;15;p3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19" name="Google Shape;19;p4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841000" y="18841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841001" y="2492425"/>
            <a:ext cx="2671800" cy="24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2" type="body"/>
          </p:nvPr>
        </p:nvSpPr>
        <p:spPr>
          <a:xfrm>
            <a:off x="3673842" y="2492425"/>
            <a:ext cx="2671800" cy="24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26" name="Google Shape;26;p5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841000" y="18841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841000" y="2515375"/>
            <a:ext cx="19887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▸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2931575" y="2515375"/>
            <a:ext cx="19887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▸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0" name="Google Shape;30;p5"/>
          <p:cNvSpPr txBox="1"/>
          <p:nvPr>
            <p:ph idx="3" type="body"/>
          </p:nvPr>
        </p:nvSpPr>
        <p:spPr>
          <a:xfrm>
            <a:off x="5022150" y="2515375"/>
            <a:ext cx="1988700" cy="24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Char char="▸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▹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34" name="Google Shape;34;p6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" name="Google Shape;35;p6"/>
          <p:cNvSpPr txBox="1"/>
          <p:nvPr>
            <p:ph type="title"/>
          </p:nvPr>
        </p:nvSpPr>
        <p:spPr>
          <a:xfrm>
            <a:off x="841000" y="18841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pty">
  <p:cSld name="BLANK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41" name="Google Shape;41;p8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2" name="Google Shape;42;p8"/>
          <p:cNvSpPr txBox="1"/>
          <p:nvPr>
            <p:ph type="title"/>
          </p:nvPr>
        </p:nvSpPr>
        <p:spPr>
          <a:xfrm>
            <a:off x="838350" y="1807900"/>
            <a:ext cx="53241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838250" y="2419350"/>
            <a:ext cx="53241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+ image">
  <p:cSld name="TITLE_1_2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47" name="Google Shape;47;p9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838309" y="1807900"/>
            <a:ext cx="31482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" type="body"/>
          </p:nvPr>
        </p:nvSpPr>
        <p:spPr>
          <a:xfrm>
            <a:off x="838250" y="2419350"/>
            <a:ext cx="31482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Char char="▸"/>
              <a:defRPr/>
            </a:lvl1pPr>
            <a:lvl2pPr indent="-3302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2pPr>
            <a:lvl3pPr indent="-3302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▹"/>
              <a:defRPr/>
            </a:lvl3pPr>
            <a:lvl4pPr indent="-3302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/>
          <p:nvPr/>
        </p:nvSpPr>
        <p:spPr>
          <a:xfrm>
            <a:off x="21892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53" name="Google Shape;53;p10"/>
          <p:cNvSpPr/>
          <p:nvPr/>
        </p:nvSpPr>
        <p:spPr>
          <a:xfrm>
            <a:off x="-9675" y="-9675"/>
            <a:ext cx="5276875" cy="5167075"/>
          </a:xfrm>
          <a:custGeom>
            <a:rect b="b" l="l" r="r" t="t"/>
            <a:pathLst>
              <a:path extrusionOk="0" h="206683" w="211075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4" name="Google Shape;54;p10"/>
          <p:cNvSpPr txBox="1"/>
          <p:nvPr>
            <p:ph type="ctrTitle"/>
          </p:nvPr>
        </p:nvSpPr>
        <p:spPr>
          <a:xfrm>
            <a:off x="648300" y="1583350"/>
            <a:ext cx="3522300" cy="298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5" name="Google Shape;55;p10"/>
          <p:cNvSpPr txBox="1"/>
          <p:nvPr>
            <p:ph idx="1" type="subTitle"/>
          </p:nvPr>
        </p:nvSpPr>
        <p:spPr>
          <a:xfrm>
            <a:off x="6724950" y="3494300"/>
            <a:ext cx="1906200" cy="103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58" name="Google Shape;58;p11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9" name="Google Shape;59;p11"/>
          <p:cNvSpPr txBox="1"/>
          <p:nvPr/>
        </p:nvSpPr>
        <p:spPr>
          <a:xfrm>
            <a:off x="799645" y="1612075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" sz="7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b="0" i="0" sz="72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838250" y="2419350"/>
            <a:ext cx="53241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Montserrat"/>
              <a:buChar char="▸"/>
              <a:defRPr sz="2400"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▹"/>
              <a:defRPr sz="2400">
                <a:latin typeface="Montserrat"/>
                <a:ea typeface="Montserrat"/>
                <a:cs typeface="Montserrat"/>
                <a:sym typeface="Montserrat"/>
              </a:defRPr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●"/>
              <a:defRPr sz="2400">
                <a:latin typeface="Montserrat"/>
                <a:ea typeface="Montserrat"/>
                <a:cs typeface="Montserrat"/>
                <a:sym typeface="Montserrat"/>
              </a:defRPr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○"/>
              <a:defRPr sz="2400">
                <a:latin typeface="Montserrat"/>
                <a:ea typeface="Montserrat"/>
                <a:cs typeface="Montserrat"/>
                <a:sym typeface="Montserrat"/>
              </a:defRPr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Char char="■"/>
              <a:defRPr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big image">
  <p:cSld name="TITLE_1_2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/>
          <p:nvPr/>
        </p:nvSpPr>
        <p:spPr>
          <a:xfrm>
            <a:off x="209250" y="-9675"/>
            <a:ext cx="3076750" cy="5167075"/>
          </a:xfrm>
          <a:custGeom>
            <a:rect b="b" l="l" r="r" t="t"/>
            <a:pathLst>
              <a:path extrusionOk="0" h="206683" w="12307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64" name="Google Shape;64;p12"/>
          <p:cNvSpPr/>
          <p:nvPr/>
        </p:nvSpPr>
        <p:spPr>
          <a:xfrm>
            <a:off x="-19350" y="-9675"/>
            <a:ext cx="3076750" cy="5167075"/>
          </a:xfrm>
          <a:custGeom>
            <a:rect b="b" l="l" r="r" t="t"/>
            <a:pathLst>
              <a:path extrusionOk="0" h="206683" w="123070">
                <a:moveTo>
                  <a:pt x="0" y="0"/>
                </a:moveTo>
                <a:lnTo>
                  <a:pt x="0" y="206683"/>
                </a:lnTo>
                <a:lnTo>
                  <a:pt x="123070" y="206545"/>
                </a:lnTo>
                <a:lnTo>
                  <a:pt x="67807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5" name="Google Shape;65;p12"/>
          <p:cNvSpPr txBox="1"/>
          <p:nvPr>
            <p:ph type="title"/>
          </p:nvPr>
        </p:nvSpPr>
        <p:spPr>
          <a:xfrm>
            <a:off x="609704" y="4116875"/>
            <a:ext cx="16098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/>
          <p:nvPr/>
        </p:nvSpPr>
        <p:spPr>
          <a:xfrm>
            <a:off x="22860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058"/>
            </a:srgbClr>
          </a:solidFill>
          <a:ln>
            <a:noFill/>
          </a:ln>
        </p:spPr>
      </p:sp>
      <p:sp>
        <p:nvSpPr>
          <p:cNvPr id="69" name="Google Shape;69;p13"/>
          <p:cNvSpPr/>
          <p:nvPr/>
        </p:nvSpPr>
        <p:spPr>
          <a:xfrm>
            <a:off x="0" y="-10437"/>
            <a:ext cx="8229315" cy="5164387"/>
          </a:xfrm>
          <a:custGeom>
            <a:rect b="b" l="l" r="r" t="t"/>
            <a:pathLst>
              <a:path extrusionOk="0" h="206122" w="32845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841000" y="4025300"/>
            <a:ext cx="78459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00"/>
              <a:buNone/>
              <a:defRPr sz="1200"/>
            </a:lvl1pPr>
          </a:lstStyle>
          <a:p/>
        </p:txBody>
      </p:sp>
      <p:sp>
        <p:nvSpPr>
          <p:cNvPr id="71" name="Google Shape;71;p1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1884100"/>
            <a:ext cx="51852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  <a:defRPr b="1" i="0" sz="12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2495550"/>
            <a:ext cx="51852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▸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▹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▹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○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■"/>
              <a:defRPr b="0" i="0" sz="1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youtu.be/LrJ2Z3texMg" TargetMode="External"/><Relationship Id="rId4" Type="http://schemas.openxmlformats.org/officeDocument/2006/relationships/image" Target="../media/image1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surveymonkey.com/r/BikeSafety202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0000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ctrTitle"/>
          </p:nvPr>
        </p:nvSpPr>
        <p:spPr>
          <a:xfrm>
            <a:off x="106125" y="2681400"/>
            <a:ext cx="4648200" cy="190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600"/>
              <a:t>BICYCLE </a:t>
            </a:r>
            <a:r>
              <a:rPr lang="en" sz="3600">
                <a:solidFill>
                  <a:srgbClr val="FF0000"/>
                </a:solidFill>
              </a:rPr>
              <a:t>SAFETY</a:t>
            </a:r>
            <a:r>
              <a:rPr lang="en" sz="3600"/>
              <a:t> AND HELMET USE</a:t>
            </a:r>
            <a:endParaRPr sz="3600"/>
          </a:p>
        </p:txBody>
      </p:sp>
      <p:grpSp>
        <p:nvGrpSpPr>
          <p:cNvPr id="77" name="Google Shape;77;p14"/>
          <p:cNvGrpSpPr/>
          <p:nvPr/>
        </p:nvGrpSpPr>
        <p:grpSpPr>
          <a:xfrm>
            <a:off x="299620" y="4390239"/>
            <a:ext cx="445255" cy="246182"/>
            <a:chOff x="531800" y="5071350"/>
            <a:chExt cx="529750" cy="292900"/>
          </a:xfrm>
        </p:grpSpPr>
        <p:sp>
          <p:nvSpPr>
            <p:cNvPr id="78" name="Google Shape;78;p14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" name="Google Shape;85;p14"/>
          <p:cNvGrpSpPr/>
          <p:nvPr/>
        </p:nvGrpSpPr>
        <p:grpSpPr>
          <a:xfrm>
            <a:off x="7100264" y="3631553"/>
            <a:ext cx="1726773" cy="1004852"/>
            <a:chOff x="531800" y="5071350"/>
            <a:chExt cx="529750" cy="292900"/>
          </a:xfrm>
        </p:grpSpPr>
        <p:sp>
          <p:nvSpPr>
            <p:cNvPr id="86" name="Google Shape;86;p14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4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4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2164800" cy="1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4336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idx="4294967295" type="ctrTitle"/>
          </p:nvPr>
        </p:nvSpPr>
        <p:spPr>
          <a:xfrm>
            <a:off x="685800" y="1330100"/>
            <a:ext cx="4959900" cy="1530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ontserrat"/>
              <a:buNone/>
            </a:pPr>
            <a:r>
              <a:rPr b="1" i="0" lang="en" sz="2400" u="none" cap="none" strike="noStrike">
                <a:solidFill>
                  <a:srgbClr val="F44336"/>
                </a:solidFill>
                <a:latin typeface="Montserrat"/>
                <a:ea typeface="Montserrat"/>
                <a:cs typeface="Montserrat"/>
                <a:sym typeface="Montserrat"/>
              </a:rPr>
              <a:t>Getting on a bicycle?</a:t>
            </a:r>
            <a:endParaRPr b="1" i="0" sz="2400" u="none" cap="none" strike="noStrike">
              <a:solidFill>
                <a:srgbClr val="F4433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15"/>
          <p:cNvSpPr txBox="1"/>
          <p:nvPr>
            <p:ph idx="4294967295" type="subTitle"/>
          </p:nvPr>
        </p:nvSpPr>
        <p:spPr>
          <a:xfrm>
            <a:off x="685800" y="2714986"/>
            <a:ext cx="49599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First step, pick up your helmet.</a:t>
            </a:r>
            <a:endParaRPr b="0" i="0" sz="3600" u="none" cap="none" strike="noStrike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00" name="Google Shape;100;p1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7677" y="2860700"/>
            <a:ext cx="2188723" cy="2147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400044">
            <a:off x="6110965" y="3263846"/>
            <a:ext cx="714498" cy="674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47827" y="3911550"/>
            <a:ext cx="2048374" cy="11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3277" y="106700"/>
            <a:ext cx="2530801" cy="260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91E63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title"/>
          </p:nvPr>
        </p:nvSpPr>
        <p:spPr>
          <a:xfrm>
            <a:off x="841000" y="665300"/>
            <a:ext cx="4801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3000"/>
              <a:t>WHAT IS A </a:t>
            </a:r>
            <a:r>
              <a:rPr lang="en" sz="3000">
                <a:solidFill>
                  <a:srgbClr val="E91E63"/>
                </a:solidFill>
              </a:rPr>
              <a:t>HELMET ? </a:t>
            </a:r>
            <a:endParaRPr sz="3000">
              <a:solidFill>
                <a:srgbClr val="E91E63"/>
              </a:solidFill>
            </a:endParaRPr>
          </a:p>
        </p:txBody>
      </p:sp>
      <p:sp>
        <p:nvSpPr>
          <p:cNvPr id="110" name="Google Shape;110;p1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97000" y="1664550"/>
            <a:ext cx="2046500" cy="20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6"/>
          <p:cNvSpPr txBox="1"/>
          <p:nvPr/>
        </p:nvSpPr>
        <p:spPr>
          <a:xfrm>
            <a:off x="261775" y="1965300"/>
            <a:ext cx="6480600" cy="29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helmet is more 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than just a cool 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hat! It’s a piece of 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protective gear 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worn to keep your head safe 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while biking.</a:t>
            </a:r>
            <a:endParaRPr b="0" i="0" sz="3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51109" y="275450"/>
            <a:ext cx="1400891" cy="205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680F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475" y="297150"/>
            <a:ext cx="6459450" cy="4386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/>
          <p:nvPr/>
        </p:nvSpPr>
        <p:spPr>
          <a:xfrm>
            <a:off x="436473" y="540845"/>
            <a:ext cx="1660500" cy="60900"/>
          </a:xfrm>
          <a:prstGeom prst="rect">
            <a:avLst/>
          </a:prstGeom>
          <a:solidFill>
            <a:srgbClr val="FF57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407473" y="544639"/>
            <a:ext cx="65100" cy="3891600"/>
          </a:xfrm>
          <a:prstGeom prst="rect">
            <a:avLst/>
          </a:prstGeom>
          <a:solidFill>
            <a:srgbClr val="FF57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4819319" y="542755"/>
            <a:ext cx="1660500" cy="60900"/>
          </a:xfrm>
          <a:prstGeom prst="rect">
            <a:avLst/>
          </a:prstGeom>
          <a:solidFill>
            <a:srgbClr val="FF57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6414507" y="544639"/>
            <a:ext cx="65100" cy="3891600"/>
          </a:xfrm>
          <a:prstGeom prst="rect">
            <a:avLst/>
          </a:prstGeom>
          <a:solidFill>
            <a:srgbClr val="FF57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407473" y="4375078"/>
            <a:ext cx="6072000" cy="60900"/>
          </a:xfrm>
          <a:prstGeom prst="rect">
            <a:avLst/>
          </a:prstGeom>
          <a:solidFill>
            <a:srgbClr val="FF57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11599" y="99112"/>
            <a:ext cx="1052904" cy="102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5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31" name="Google Shape;13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025" y="292800"/>
            <a:ext cx="2755401" cy="235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/>
          <p:nvPr/>
        </p:nvSpPr>
        <p:spPr>
          <a:xfrm flipH="1" rot="2700000">
            <a:off x="2538272" y="2041114"/>
            <a:ext cx="1380555" cy="491722"/>
          </a:xfrm>
          <a:prstGeom prst="rightArrow">
            <a:avLst>
              <a:gd fmla="val 39904" name="adj1"/>
              <a:gd fmla="val 50000" name="adj2"/>
            </a:avLst>
          </a:prstGeom>
          <a:solidFill>
            <a:schemeClr val="accent5"/>
          </a:solidFill>
          <a:ln cap="flat" cmpd="sng" w="28575">
            <a:solidFill>
              <a:srgbClr val="DA82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2306450" y="2752150"/>
            <a:ext cx="4025700" cy="16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1068325" y="2741075"/>
            <a:ext cx="6395700" cy="20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 helmets </a:t>
            </a:r>
            <a:r>
              <a:rPr b="1" i="0" lang="en" sz="3600" u="none" cap="none" strike="noStrike">
                <a:solidFill>
                  <a:srgbClr val="FF9800"/>
                </a:solidFill>
                <a:latin typeface="Montserrat"/>
                <a:ea typeface="Montserrat"/>
                <a:cs typeface="Montserrat"/>
                <a:sym typeface="Montserrat"/>
              </a:rPr>
              <a:t>purpose</a:t>
            </a:r>
            <a:r>
              <a:rPr b="1" i="0" lang="en" sz="36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is to </a:t>
            </a:r>
            <a:r>
              <a:rPr b="1" i="0" lang="en" sz="3600" u="none" cap="none" strike="noStrike">
                <a:solidFill>
                  <a:srgbClr val="FF9800"/>
                </a:solidFill>
                <a:latin typeface="Montserrat"/>
                <a:ea typeface="Montserrat"/>
                <a:cs typeface="Montserrat"/>
                <a:sym typeface="Montserrat"/>
              </a:rPr>
              <a:t>protect</a:t>
            </a:r>
            <a:r>
              <a:rPr b="1" i="0" lang="en" sz="36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your </a:t>
            </a:r>
            <a:r>
              <a:rPr b="1" i="0" lang="en" sz="3600" u="none" cap="none" strike="noStrike">
                <a:solidFill>
                  <a:srgbClr val="FF9800"/>
                </a:solidFill>
                <a:latin typeface="Montserrat"/>
                <a:ea typeface="Montserrat"/>
                <a:cs typeface="Montserrat"/>
                <a:sym typeface="Montserrat"/>
              </a:rPr>
              <a:t>brain</a:t>
            </a:r>
            <a:r>
              <a:rPr b="1" i="0" lang="en" sz="36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and it can't do that if it's </a:t>
            </a:r>
            <a:r>
              <a:rPr b="1" i="0" lang="en" sz="3600" u="none" cap="none" strike="noStrike">
                <a:solidFill>
                  <a:srgbClr val="FF9800"/>
                </a:solidFill>
                <a:latin typeface="Montserrat"/>
                <a:ea typeface="Montserrat"/>
                <a:cs typeface="Montserrat"/>
                <a:sym typeface="Montserrat"/>
              </a:rPr>
              <a:t>not</a:t>
            </a:r>
            <a:r>
              <a:rPr b="1" i="0" lang="en" sz="36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on </a:t>
            </a:r>
            <a:r>
              <a:rPr b="1" i="0" lang="en" sz="3600" u="none" cap="none" strike="noStrike">
                <a:solidFill>
                  <a:srgbClr val="FF9800"/>
                </a:solidFill>
                <a:latin typeface="Montserrat"/>
                <a:ea typeface="Montserrat"/>
                <a:cs typeface="Montserrat"/>
                <a:sym typeface="Montserrat"/>
              </a:rPr>
              <a:t>right</a:t>
            </a:r>
            <a:endParaRPr b="0" i="0" sz="1400" u="none" cap="none" strike="noStrike">
              <a:solidFill>
                <a:srgbClr val="FF98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35" name="Google Shape;13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7549" y="193750"/>
            <a:ext cx="1225300" cy="153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1683" y="474101"/>
            <a:ext cx="897052" cy="77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4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42" name="Google Shape;1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6050" y="489200"/>
            <a:ext cx="2970350" cy="283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 txBox="1"/>
          <p:nvPr/>
        </p:nvSpPr>
        <p:spPr>
          <a:xfrm>
            <a:off x="6148150" y="665050"/>
            <a:ext cx="2437500" cy="5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accent1"/>
                </a:solidFill>
                <a:latin typeface="Karla"/>
                <a:ea typeface="Karla"/>
                <a:cs typeface="Karla"/>
                <a:sym typeface="Karla"/>
              </a:rPr>
              <a:t>Correct	         Incorrect</a:t>
            </a:r>
            <a:endParaRPr b="0" i="0" sz="1400" u="none" cap="none" strike="noStrike">
              <a:solidFill>
                <a:schemeClr val="accent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144" name="Google Shape;144;p19"/>
          <p:cNvSpPr txBox="1"/>
          <p:nvPr/>
        </p:nvSpPr>
        <p:spPr>
          <a:xfrm>
            <a:off x="99050" y="49525"/>
            <a:ext cx="4931400" cy="12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How to properly wear a Helmet </a:t>
            </a:r>
            <a:endParaRPr b="0" i="0" sz="3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4700" y="1399300"/>
            <a:ext cx="3685754" cy="357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2752150" y="4733150"/>
            <a:ext cx="933900" cy="236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2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52" name="Google Shape;152;p20"/>
          <p:cNvPicPr preferRelativeResize="0"/>
          <p:nvPr/>
        </p:nvPicPr>
        <p:blipFill rotWithShape="1">
          <a:blip r:embed="rId3">
            <a:alphaModFix/>
          </a:blip>
          <a:srcRect b="68350" l="0" r="67903" t="0"/>
          <a:stretch/>
        </p:blipFill>
        <p:spPr>
          <a:xfrm>
            <a:off x="176850" y="155650"/>
            <a:ext cx="2525775" cy="311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382050" y="3267700"/>
            <a:ext cx="54477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accent2"/>
                </a:solidFill>
                <a:latin typeface="Karla"/>
                <a:ea typeface="Karla"/>
                <a:cs typeface="Karla"/>
                <a:sym typeface="Karla"/>
              </a:rPr>
              <a:t>Eyes</a:t>
            </a: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:</a:t>
            </a:r>
            <a:r>
              <a:rPr b="0" i="0" lang="en" sz="14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0" i="0" lang="en" sz="24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Put the helmet on your head. Look up. You should see the bottom rim of the helmet. 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54" name="Google Shape;154;p20"/>
          <p:cNvPicPr preferRelativeResize="0"/>
          <p:nvPr/>
        </p:nvPicPr>
        <p:blipFill rotWithShape="1">
          <a:blip r:embed="rId4">
            <a:alphaModFix/>
          </a:blip>
          <a:srcRect b="70087" l="1344" r="70750" t="0"/>
          <a:stretch/>
        </p:blipFill>
        <p:spPr>
          <a:xfrm>
            <a:off x="382050" y="275925"/>
            <a:ext cx="2228599" cy="290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0"/>
          <p:cNvSpPr txBox="1"/>
          <p:nvPr/>
        </p:nvSpPr>
        <p:spPr>
          <a:xfrm>
            <a:off x="3799250" y="-400613"/>
            <a:ext cx="5653200" cy="135307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rgbClr val="CDDC39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Rule</a:t>
            </a:r>
            <a:r>
              <a:rPr b="0" i="0" lang="en" sz="9600" u="none" cap="none" strike="noStrike">
                <a:solidFill>
                  <a:srgbClr val="0000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  </a:t>
            </a:r>
            <a:r>
              <a:rPr b="0" i="0" lang="en" sz="96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20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56" name="Google Shape;156;p20"/>
          <p:cNvSpPr/>
          <p:nvPr/>
        </p:nvSpPr>
        <p:spPr>
          <a:xfrm>
            <a:off x="3548466" y="1322458"/>
            <a:ext cx="32898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accen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62" name="Google Shape;162;p21"/>
          <p:cNvPicPr preferRelativeResize="0"/>
          <p:nvPr/>
        </p:nvPicPr>
        <p:blipFill rotWithShape="1">
          <a:blip r:embed="rId3">
            <a:alphaModFix/>
          </a:blip>
          <a:srcRect b="68350" l="0" r="67903" t="0"/>
          <a:stretch/>
        </p:blipFill>
        <p:spPr>
          <a:xfrm>
            <a:off x="176850" y="155650"/>
            <a:ext cx="2525775" cy="311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/>
          <p:cNvPicPr preferRelativeResize="0"/>
          <p:nvPr/>
        </p:nvPicPr>
        <p:blipFill rotWithShape="1">
          <a:blip r:embed="rId3">
            <a:alphaModFix/>
          </a:blip>
          <a:srcRect b="35280" l="2536" r="69158" t="35269"/>
          <a:stretch/>
        </p:blipFill>
        <p:spPr>
          <a:xfrm>
            <a:off x="385550" y="291175"/>
            <a:ext cx="2225100" cy="28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1"/>
          <p:cNvSpPr txBox="1"/>
          <p:nvPr/>
        </p:nvSpPr>
        <p:spPr>
          <a:xfrm>
            <a:off x="382050" y="3267700"/>
            <a:ext cx="55326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accent1"/>
                </a:solidFill>
                <a:latin typeface="Karla"/>
                <a:ea typeface="Karla"/>
                <a:cs typeface="Karla"/>
                <a:sym typeface="Karla"/>
              </a:rPr>
              <a:t>Ears</a:t>
            </a: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:</a:t>
            </a:r>
            <a:r>
              <a:rPr b="0" i="0" lang="en" sz="3000" u="none" cap="none" strike="noStrike">
                <a:solidFill>
                  <a:srgbClr val="F44336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0" i="0" lang="en" sz="24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Make sure the straps form a ‘V’ under your ears when buckled. The straps should be a little tight but comfortable.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572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65" name="Google Shape;165;p21"/>
          <p:cNvPicPr preferRelativeResize="0"/>
          <p:nvPr/>
        </p:nvPicPr>
        <p:blipFill rotWithShape="1">
          <a:blip r:embed="rId4">
            <a:alphaModFix/>
          </a:blip>
          <a:srcRect b="35669" l="1575" r="70568" t="34600"/>
          <a:stretch/>
        </p:blipFill>
        <p:spPr>
          <a:xfrm>
            <a:off x="385550" y="291175"/>
            <a:ext cx="2225100" cy="28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 txBox="1"/>
          <p:nvPr/>
        </p:nvSpPr>
        <p:spPr>
          <a:xfrm>
            <a:off x="3811442" y="-497675"/>
            <a:ext cx="5653200" cy="15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chemeClr val="accent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Rule</a:t>
            </a:r>
            <a:r>
              <a:rPr b="0" i="0" lang="en" sz="9600" u="none" cap="none" strike="noStrike">
                <a:solidFill>
                  <a:srgbClr val="0000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  </a:t>
            </a:r>
            <a:r>
              <a:rPr b="0" i="0" lang="en" sz="96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20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167" name="Google Shape;167;p21"/>
          <p:cNvSpPr/>
          <p:nvPr/>
        </p:nvSpPr>
        <p:spPr>
          <a:xfrm>
            <a:off x="3572850" y="1249306"/>
            <a:ext cx="32898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CAF50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pic>
        <p:nvPicPr>
          <p:cNvPr id="173" name="Google Shape;173;p22"/>
          <p:cNvPicPr preferRelativeResize="0"/>
          <p:nvPr/>
        </p:nvPicPr>
        <p:blipFill rotWithShape="1">
          <a:blip r:embed="rId3">
            <a:alphaModFix/>
          </a:blip>
          <a:srcRect b="68350" l="0" r="67903" t="0"/>
          <a:stretch/>
        </p:blipFill>
        <p:spPr>
          <a:xfrm>
            <a:off x="176850" y="155650"/>
            <a:ext cx="2525775" cy="3112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2"/>
          <p:cNvPicPr preferRelativeResize="0"/>
          <p:nvPr/>
        </p:nvPicPr>
        <p:blipFill rotWithShape="1">
          <a:blip r:embed="rId3">
            <a:alphaModFix/>
          </a:blip>
          <a:srcRect b="35280" l="2536" r="69158" t="35269"/>
          <a:stretch/>
        </p:blipFill>
        <p:spPr>
          <a:xfrm>
            <a:off x="385550" y="291175"/>
            <a:ext cx="2225100" cy="28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2"/>
          <p:cNvSpPr txBox="1"/>
          <p:nvPr/>
        </p:nvSpPr>
        <p:spPr>
          <a:xfrm>
            <a:off x="382050" y="3267700"/>
            <a:ext cx="5872200" cy="10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4CAF50"/>
                </a:solidFill>
                <a:latin typeface="Karla"/>
                <a:ea typeface="Karla"/>
                <a:cs typeface="Karla"/>
                <a:sym typeface="Karla"/>
              </a:rPr>
              <a:t>Mouth</a:t>
            </a: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:</a:t>
            </a:r>
            <a:r>
              <a:rPr b="0" i="0" lang="en" sz="3000" u="none" cap="none" strike="noStrike">
                <a:solidFill>
                  <a:srgbClr val="F44336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0" i="0" lang="en" sz="24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Open your mouth as wide as you can. Does the helmet hug your head? If not. tighten the straps. Your chin strap should hug your chin.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572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4">
            <a:alphaModFix/>
          </a:blip>
          <a:srcRect b="35669" l="1575" r="70568" t="34600"/>
          <a:stretch/>
        </p:blipFill>
        <p:spPr>
          <a:xfrm>
            <a:off x="385550" y="291175"/>
            <a:ext cx="2225100" cy="289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/>
          <p:cNvPicPr preferRelativeResize="0"/>
          <p:nvPr/>
        </p:nvPicPr>
        <p:blipFill rotWithShape="1">
          <a:blip r:embed="rId4">
            <a:alphaModFix/>
          </a:blip>
          <a:srcRect b="1157" l="1307" r="70681" t="69059"/>
          <a:stretch/>
        </p:blipFill>
        <p:spPr>
          <a:xfrm>
            <a:off x="385550" y="291175"/>
            <a:ext cx="2225100" cy="289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/>
          <p:nvPr/>
        </p:nvSpPr>
        <p:spPr>
          <a:xfrm>
            <a:off x="3578906" y="1151770"/>
            <a:ext cx="32898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2"/>
          <p:cNvSpPr txBox="1"/>
          <p:nvPr/>
        </p:nvSpPr>
        <p:spPr>
          <a:xfrm>
            <a:off x="3614777" y="-497675"/>
            <a:ext cx="5653200" cy="15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rgbClr val="4CAF5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Rule</a:t>
            </a:r>
            <a:r>
              <a:rPr b="0" i="0" lang="en" sz="9600" u="none" cap="none" strike="noStrike">
                <a:solidFill>
                  <a:srgbClr val="0000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 	</a:t>
            </a:r>
            <a:r>
              <a:rPr b="0" i="0" lang="en" sz="96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20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/>
          <p:nvPr/>
        </p:nvSpPr>
        <p:spPr>
          <a:xfrm>
            <a:off x="-7075" y="-14150"/>
            <a:ext cx="3912300" cy="5228400"/>
          </a:xfrm>
          <a:prstGeom prst="rect">
            <a:avLst/>
          </a:prstGeom>
          <a:solidFill>
            <a:srgbClr val="0391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130850" y="255250"/>
            <a:ext cx="3884100" cy="6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Helmet Rules</a:t>
            </a:r>
            <a:endParaRPr b="0" i="0" sz="3000" u="none" cap="none" strike="noStrik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86" name="Google Shape;186;p23"/>
          <p:cNvSpPr/>
          <p:nvPr/>
        </p:nvSpPr>
        <p:spPr>
          <a:xfrm>
            <a:off x="3905225" y="-52625"/>
            <a:ext cx="1576200" cy="5266800"/>
          </a:xfrm>
          <a:prstGeom prst="rtTriangle">
            <a:avLst/>
          </a:prstGeom>
          <a:solidFill>
            <a:srgbClr val="0391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B45F0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99050" y="1268125"/>
            <a:ext cx="3947700" cy="3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1</a:t>
            </a:r>
            <a:r>
              <a:rPr b="0" i="0" lang="en" sz="16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 Always wear a properly fitted bicycle helmet to protect your head – every time you ride.</a:t>
            </a:r>
            <a:endParaRPr b="0" i="0" sz="1600" u="none" cap="none" strike="noStrik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2</a:t>
            </a:r>
            <a:r>
              <a:rPr b="0" i="0" lang="en" sz="16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.Helmets should sit comfortably on your head all the way around, follow the eyes, ears, mouth rules!</a:t>
            </a:r>
            <a:endParaRPr b="0" i="0" sz="1600" u="none" cap="none" strike="noStrik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3</a:t>
            </a:r>
            <a:r>
              <a:rPr b="0" i="0" lang="en" sz="1600" u="none" cap="none" strike="noStrike">
                <a:solidFill>
                  <a:srgbClr val="000000"/>
                </a:solidFill>
                <a:latin typeface="Raleway SemiBold"/>
                <a:ea typeface="Raleway SemiBold"/>
                <a:cs typeface="Raleway SemiBold"/>
                <a:sym typeface="Raleway SemiBold"/>
              </a:rPr>
              <a:t>.Always replace a helmet after a crash. Damages may not be visible, but the foam can lose its integrity.</a:t>
            </a:r>
            <a:endParaRPr b="0" i="0" sz="1600" u="none" cap="none" strike="noStrike">
              <a:solidFill>
                <a:srgbClr val="000000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188" name="Google Shape;188;p23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>
                <a:solidFill>
                  <a:srgbClr val="000000"/>
                </a:solidFill>
              </a:rPr>
              <a:t>‹#›</a:t>
            </a:fld>
            <a:endParaRPr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F83CB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4"/>
          <p:cNvSpPr txBox="1"/>
          <p:nvPr>
            <p:ph type="ctrTitle"/>
          </p:nvPr>
        </p:nvSpPr>
        <p:spPr>
          <a:xfrm>
            <a:off x="488875" y="1705350"/>
            <a:ext cx="3119400" cy="173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sz="7200">
              <a:solidFill>
                <a:srgbClr val="FFC107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solidFill>
                  <a:schemeClr val="dk1"/>
                </a:solidFill>
              </a:rPr>
              <a:t>Other Safety </a:t>
            </a:r>
            <a:r>
              <a:rPr lang="en">
                <a:solidFill>
                  <a:srgbClr val="1F83CB"/>
                </a:solidFill>
              </a:rPr>
              <a:t>Tips</a:t>
            </a:r>
            <a:r>
              <a:rPr lang="en"/>
              <a:t> to follow</a:t>
            </a:r>
            <a:endParaRPr/>
          </a:p>
        </p:txBody>
      </p:sp>
      <p:sp>
        <p:nvSpPr>
          <p:cNvPr id="194" name="Google Shape;194;p24"/>
          <p:cNvSpPr txBox="1"/>
          <p:nvPr/>
        </p:nvSpPr>
        <p:spPr>
          <a:xfrm>
            <a:off x="4643325" y="496225"/>
            <a:ext cx="4389300" cy="25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Karla"/>
              <a:buChar char="●"/>
            </a:pPr>
            <a:r>
              <a:rPr b="0" i="0" lang="en" sz="2300" u="none" cap="none" strike="noStrike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One rider per seat</a:t>
            </a:r>
            <a:endParaRPr b="0" i="0" sz="23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746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Karla"/>
              <a:buChar char="●"/>
            </a:pPr>
            <a:r>
              <a:rPr b="0" i="0" lang="en" sz="2300" u="none" cap="none" strike="noStrike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Ride on the sidewalk</a:t>
            </a:r>
            <a:endParaRPr b="0" i="0" sz="23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746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Karla"/>
              <a:buChar char="●"/>
            </a:pPr>
            <a:r>
              <a:rPr b="0" i="0" lang="en" sz="2300" u="none" cap="none" strike="noStrike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Wear bright colors when riding</a:t>
            </a:r>
            <a:endParaRPr b="0" i="0" sz="23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74650" lvl="0" marL="685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Karla"/>
              <a:buChar char="●"/>
            </a:pPr>
            <a:r>
              <a:rPr b="0" i="0" lang="en" sz="2300" u="none" cap="none" strike="noStrike">
                <a:solidFill>
                  <a:srgbClr val="FFFFFF"/>
                </a:solidFill>
                <a:latin typeface="Karla"/>
                <a:ea typeface="Karla"/>
                <a:cs typeface="Karla"/>
                <a:sym typeface="Karla"/>
              </a:rPr>
              <a:t>Always ride with an adult</a:t>
            </a:r>
            <a:endParaRPr b="0" i="0" sz="23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195" name="Google Shape;19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9575" y="3054025"/>
            <a:ext cx="2232788" cy="202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4"/>
          <p:cNvSpPr txBox="1"/>
          <p:nvPr>
            <p:ph idx="4294967295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574C4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sp>
        <p:nvSpPr>
          <p:cNvPr id="202" name="Google Shape;202;p25"/>
          <p:cNvSpPr txBox="1"/>
          <p:nvPr/>
        </p:nvSpPr>
        <p:spPr>
          <a:xfrm>
            <a:off x="4617725" y="-292608"/>
            <a:ext cx="4834800" cy="13043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rgbClr val="0574C4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Tip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03" name="Google Shape;203;p25"/>
          <p:cNvSpPr/>
          <p:nvPr/>
        </p:nvSpPr>
        <p:spPr>
          <a:xfrm>
            <a:off x="5709500" y="1298700"/>
            <a:ext cx="6156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5"/>
          <p:cNvSpPr/>
          <p:nvPr/>
        </p:nvSpPr>
        <p:spPr>
          <a:xfrm>
            <a:off x="4617725" y="1128900"/>
            <a:ext cx="10917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5702425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5"/>
          <p:cNvSpPr/>
          <p:nvPr/>
        </p:nvSpPr>
        <p:spPr>
          <a:xfrm>
            <a:off x="6325100" y="1126850"/>
            <a:ext cx="3960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5"/>
          <p:cNvSpPr/>
          <p:nvPr/>
        </p:nvSpPr>
        <p:spPr>
          <a:xfrm>
            <a:off x="6261500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5"/>
          <p:cNvSpPr txBox="1"/>
          <p:nvPr/>
        </p:nvSpPr>
        <p:spPr>
          <a:xfrm>
            <a:off x="3664475" y="1764338"/>
            <a:ext cx="29982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0574C4"/>
                </a:solidFill>
                <a:latin typeface="Karla"/>
                <a:ea typeface="Karla"/>
                <a:cs typeface="Karla"/>
                <a:sym typeface="Karla"/>
              </a:rPr>
              <a:t>Only One</a:t>
            </a:r>
            <a:r>
              <a:rPr b="0" i="0" lang="en" sz="3000" u="none" cap="none" strike="noStrike">
                <a:solidFill>
                  <a:srgbClr val="F44336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0" i="0" lang="en" sz="24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rider per seat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rgbClr val="FF5722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09" name="Google Shape;209;p25"/>
          <p:cNvSpPr/>
          <p:nvPr/>
        </p:nvSpPr>
        <p:spPr>
          <a:xfrm rot="9735002">
            <a:off x="3342998" y="3040892"/>
            <a:ext cx="1483942" cy="491645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0574C4"/>
          </a:solidFill>
          <a:ln cap="flat" cmpd="sng" w="28575">
            <a:solidFill>
              <a:srgbClr val="006B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574C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638" y="1126850"/>
            <a:ext cx="1718735" cy="3211151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5"/>
          <p:cNvSpPr txBox="1"/>
          <p:nvPr/>
        </p:nvSpPr>
        <p:spPr>
          <a:xfrm>
            <a:off x="8022090" y="-292608"/>
            <a:ext cx="1042273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15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371FB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sp>
        <p:nvSpPr>
          <p:cNvPr id="217" name="Google Shape;217;p26"/>
          <p:cNvSpPr txBox="1"/>
          <p:nvPr/>
        </p:nvSpPr>
        <p:spPr>
          <a:xfrm>
            <a:off x="4686300" y="-243840"/>
            <a:ext cx="4766100" cy="12555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rgbClr val="3371FB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Tip</a:t>
            </a:r>
            <a:r>
              <a:rPr b="0" i="0" lang="en" sz="9600" u="none" cap="none" strike="noStrike">
                <a:solidFill>
                  <a:srgbClr val="000000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 	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18" name="Google Shape;218;p26"/>
          <p:cNvSpPr/>
          <p:nvPr/>
        </p:nvSpPr>
        <p:spPr>
          <a:xfrm>
            <a:off x="5709500" y="1298700"/>
            <a:ext cx="6156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6"/>
          <p:cNvSpPr/>
          <p:nvPr/>
        </p:nvSpPr>
        <p:spPr>
          <a:xfrm>
            <a:off x="4686300" y="1128900"/>
            <a:ext cx="10230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6"/>
          <p:cNvSpPr/>
          <p:nvPr/>
        </p:nvSpPr>
        <p:spPr>
          <a:xfrm>
            <a:off x="5702425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6"/>
          <p:cNvSpPr/>
          <p:nvPr/>
        </p:nvSpPr>
        <p:spPr>
          <a:xfrm>
            <a:off x="6325100" y="1126850"/>
            <a:ext cx="3960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6"/>
          <p:cNvSpPr/>
          <p:nvPr/>
        </p:nvSpPr>
        <p:spPr>
          <a:xfrm>
            <a:off x="6261500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6"/>
          <p:cNvSpPr txBox="1"/>
          <p:nvPr/>
        </p:nvSpPr>
        <p:spPr>
          <a:xfrm>
            <a:off x="2924400" y="1874100"/>
            <a:ext cx="4313700" cy="1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Ride on the</a:t>
            </a:r>
            <a:r>
              <a:rPr b="0" i="0" lang="en" sz="24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1" i="0" lang="en" sz="3000" u="none" cap="none" strike="noStrike">
                <a:solidFill>
                  <a:srgbClr val="3371FB"/>
                </a:solidFill>
                <a:latin typeface="Karla"/>
                <a:ea typeface="Karla"/>
                <a:cs typeface="Karla"/>
                <a:sym typeface="Karla"/>
              </a:rPr>
              <a:t>Sidewalk</a:t>
            </a: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224" name="Google Shape;22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650" y="937038"/>
            <a:ext cx="2180700" cy="326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6"/>
          <p:cNvSpPr txBox="1"/>
          <p:nvPr/>
        </p:nvSpPr>
        <p:spPr>
          <a:xfrm>
            <a:off x="7934717" y="-375796"/>
            <a:ext cx="1217019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15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2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522DE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7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sp>
        <p:nvSpPr>
          <p:cNvPr id="231" name="Google Shape;231;p27"/>
          <p:cNvSpPr txBox="1"/>
          <p:nvPr/>
        </p:nvSpPr>
        <p:spPr>
          <a:xfrm>
            <a:off x="4704578" y="-294800"/>
            <a:ext cx="4857600" cy="12232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rgbClr val="6522DE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Tip 	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32" name="Google Shape;232;p27"/>
          <p:cNvSpPr/>
          <p:nvPr/>
        </p:nvSpPr>
        <p:spPr>
          <a:xfrm>
            <a:off x="5709500" y="1298700"/>
            <a:ext cx="6156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7"/>
          <p:cNvSpPr/>
          <p:nvPr/>
        </p:nvSpPr>
        <p:spPr>
          <a:xfrm>
            <a:off x="4594850" y="1128900"/>
            <a:ext cx="11145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7"/>
          <p:cNvSpPr/>
          <p:nvPr/>
        </p:nvSpPr>
        <p:spPr>
          <a:xfrm>
            <a:off x="5702425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7"/>
          <p:cNvSpPr/>
          <p:nvPr/>
        </p:nvSpPr>
        <p:spPr>
          <a:xfrm>
            <a:off x="6325100" y="1126850"/>
            <a:ext cx="3960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7"/>
          <p:cNvSpPr/>
          <p:nvPr/>
        </p:nvSpPr>
        <p:spPr>
          <a:xfrm>
            <a:off x="6261500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7"/>
          <p:cNvSpPr/>
          <p:nvPr/>
        </p:nvSpPr>
        <p:spPr>
          <a:xfrm rot="1455560">
            <a:off x="2125295" y="2627258"/>
            <a:ext cx="2704522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6522DE"/>
          </a:solidFill>
          <a:ln cap="flat" cmpd="sng" w="28575">
            <a:solidFill>
              <a:srgbClr val="6522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7"/>
          <p:cNvSpPr txBox="1"/>
          <p:nvPr/>
        </p:nvSpPr>
        <p:spPr>
          <a:xfrm>
            <a:off x="82125" y="1316738"/>
            <a:ext cx="5320200" cy="12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Wear </a:t>
            </a:r>
            <a:r>
              <a:rPr b="1" i="0" lang="en" sz="3000" u="none" cap="none" strike="noStrike">
                <a:solidFill>
                  <a:srgbClr val="6522DE"/>
                </a:solidFill>
                <a:latin typeface="Karla"/>
                <a:ea typeface="Karla"/>
                <a:cs typeface="Karla"/>
                <a:sym typeface="Karla"/>
              </a:rPr>
              <a:t>Bright colors</a:t>
            </a:r>
            <a:r>
              <a:rPr b="0" i="0" lang="en" sz="3000" u="none" cap="none" strike="noStrike">
                <a:solidFill>
                  <a:srgbClr val="6522DE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when riding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239" name="Google Shape;23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2000" y="1470550"/>
            <a:ext cx="1609100" cy="3517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7"/>
          <p:cNvSpPr txBox="1"/>
          <p:nvPr/>
        </p:nvSpPr>
        <p:spPr>
          <a:xfrm>
            <a:off x="7974802" y="-486946"/>
            <a:ext cx="1136850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15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D609E6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sp>
        <p:nvSpPr>
          <p:cNvPr id="246" name="Google Shape;246;p28"/>
          <p:cNvSpPr txBox="1"/>
          <p:nvPr/>
        </p:nvSpPr>
        <p:spPr>
          <a:xfrm>
            <a:off x="4594850" y="-231648"/>
            <a:ext cx="2351950" cy="12433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none" cap="none" strike="noStrike">
                <a:solidFill>
                  <a:srgbClr val="D609E6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Tip</a:t>
            </a:r>
            <a:r>
              <a:rPr b="0" i="0" lang="en" sz="9600" u="none" cap="none" strike="noStrike">
                <a:solidFill>
                  <a:srgbClr val="6522DE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 	</a:t>
            </a:r>
            <a:endParaRPr b="0" i="0" sz="120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47" name="Google Shape;247;p28"/>
          <p:cNvSpPr/>
          <p:nvPr/>
        </p:nvSpPr>
        <p:spPr>
          <a:xfrm>
            <a:off x="5709500" y="1298700"/>
            <a:ext cx="6156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8"/>
          <p:cNvSpPr/>
          <p:nvPr/>
        </p:nvSpPr>
        <p:spPr>
          <a:xfrm>
            <a:off x="4594850" y="1128900"/>
            <a:ext cx="11145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8"/>
          <p:cNvSpPr/>
          <p:nvPr/>
        </p:nvSpPr>
        <p:spPr>
          <a:xfrm>
            <a:off x="5702425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8"/>
          <p:cNvSpPr/>
          <p:nvPr/>
        </p:nvSpPr>
        <p:spPr>
          <a:xfrm>
            <a:off x="6325100" y="1126850"/>
            <a:ext cx="396000" cy="56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8"/>
          <p:cNvSpPr/>
          <p:nvPr/>
        </p:nvSpPr>
        <p:spPr>
          <a:xfrm>
            <a:off x="6261500" y="1128900"/>
            <a:ext cx="63600" cy="226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8"/>
          <p:cNvSpPr txBox="1"/>
          <p:nvPr/>
        </p:nvSpPr>
        <p:spPr>
          <a:xfrm>
            <a:off x="541625" y="1908150"/>
            <a:ext cx="3656700" cy="12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3000" u="none" cap="none" strike="noStrike">
                <a:solidFill>
                  <a:srgbClr val="D609E6"/>
                </a:solidFill>
                <a:latin typeface="Karla"/>
                <a:ea typeface="Karla"/>
                <a:cs typeface="Karla"/>
                <a:sym typeface="Karla"/>
              </a:rPr>
              <a:t>Always</a:t>
            </a:r>
            <a:r>
              <a:rPr b="0" i="0" lang="en" sz="3000" u="none" cap="none" strike="noStrike">
                <a:solidFill>
                  <a:srgbClr val="6522DE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ride </a:t>
            </a:r>
            <a:endParaRPr b="0" i="0" sz="30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Karla"/>
                <a:ea typeface="Karla"/>
                <a:cs typeface="Karla"/>
                <a:sym typeface="Karla"/>
              </a:rPr>
              <a:t>with an adult</a:t>
            </a:r>
            <a:endParaRPr b="0" i="0" sz="2400" u="none" cap="none" strike="noStrike">
              <a:solidFill>
                <a:srgbClr val="000000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pic>
        <p:nvPicPr>
          <p:cNvPr id="253" name="Google Shape;25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7351" y="1525200"/>
            <a:ext cx="2118100" cy="314761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8"/>
          <p:cNvSpPr txBox="1"/>
          <p:nvPr/>
        </p:nvSpPr>
        <p:spPr>
          <a:xfrm>
            <a:off x="7924277" y="-336848"/>
            <a:ext cx="1237900" cy="1862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#</a:t>
            </a:r>
            <a:r>
              <a:rPr b="0" i="0" lang="en" sz="11500" u="none" cap="none" strike="noStrike">
                <a:solidFill>
                  <a:srgbClr val="FFFFFF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234D0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"/>
          <p:cNvSpPr txBox="1"/>
          <p:nvPr/>
        </p:nvSpPr>
        <p:spPr>
          <a:xfrm>
            <a:off x="273811" y="460320"/>
            <a:ext cx="595868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brain is like this egg.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Watch how the helmet keeps it </a:t>
            </a:r>
            <a:r>
              <a:rPr b="0" i="0" lang="en" sz="2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safe</a:t>
            </a:r>
            <a:r>
              <a:rPr b="0" i="0" lang="en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260" name="Google Shape;260;p29"/>
          <p:cNvSpPr/>
          <p:nvPr/>
        </p:nvSpPr>
        <p:spPr>
          <a:xfrm rot="1455560">
            <a:off x="262501" y="2135497"/>
            <a:ext cx="2087559" cy="692466"/>
          </a:xfrm>
          <a:prstGeom prst="rightArrow">
            <a:avLst>
              <a:gd fmla="val 39904" name="adj1"/>
              <a:gd fmla="val 50000" name="adj2"/>
            </a:avLst>
          </a:prstGeom>
          <a:solidFill>
            <a:schemeClr val="lt1"/>
          </a:solidFill>
          <a:ln cap="flat" cmpd="sng" w="2857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gg drop (helmet test)" id="261" name="Google Shape;26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8899" y="1414427"/>
            <a:ext cx="6096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9"/>
          <p:cNvSpPr txBox="1"/>
          <p:nvPr/>
        </p:nvSpPr>
        <p:spPr>
          <a:xfrm rot="1406176">
            <a:off x="273811" y="2196212"/>
            <a:ext cx="2115088" cy="5710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171717"/>
                </a:solidFill>
                <a:latin typeface="Karla"/>
                <a:ea typeface="Karla"/>
                <a:cs typeface="Karla"/>
                <a:sym typeface="Karla"/>
              </a:rPr>
              <a:t>Click here!</a:t>
            </a:r>
            <a:endParaRPr b="0" i="0" sz="1800" u="none" cap="none" strike="noStrike">
              <a:solidFill>
                <a:srgbClr val="171717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D47BC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/>
          <p:cNvSpPr txBox="1"/>
          <p:nvPr>
            <p:ph idx="12" type="sldNum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" sz="1800"/>
              <a:t>‹#›</a:t>
            </a:fld>
            <a:endParaRPr sz="1800"/>
          </a:p>
        </p:txBody>
      </p:sp>
      <p:sp>
        <p:nvSpPr>
          <p:cNvPr id="268" name="Google Shape;268;p30"/>
          <p:cNvSpPr txBox="1"/>
          <p:nvPr/>
        </p:nvSpPr>
        <p:spPr>
          <a:xfrm>
            <a:off x="754350" y="1818000"/>
            <a:ext cx="7635300" cy="12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en" sz="9600" u="sng" cap="none" strike="noStrike">
                <a:solidFill>
                  <a:schemeClr val="hlink"/>
                </a:solidFill>
                <a:latin typeface="Raleway ExtraBold"/>
                <a:ea typeface="Raleway ExtraBold"/>
                <a:cs typeface="Raleway ExtraBold"/>
                <a:sym typeface="Raleway ExtraBold"/>
                <a:hlinkClick r:id="rId3"/>
              </a:rPr>
              <a:t>Quiz time</a:t>
            </a:r>
            <a:endParaRPr b="0" i="0" sz="11500" u="none" cap="none" strike="noStrike">
              <a:solidFill>
                <a:srgbClr val="FFFFFF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269" name="Google Shape;269;p30"/>
          <p:cNvSpPr/>
          <p:nvPr/>
        </p:nvSpPr>
        <p:spPr>
          <a:xfrm flipH="1" rot="10800000">
            <a:off x="737565" y="3427967"/>
            <a:ext cx="5921400" cy="50700"/>
          </a:xfrm>
          <a:prstGeom prst="rect">
            <a:avLst/>
          </a:prstGeom>
          <a:solidFill>
            <a:srgbClr val="EE47B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0"/>
          <p:cNvSpPr/>
          <p:nvPr/>
        </p:nvSpPr>
        <p:spPr>
          <a:xfrm rot="8245217">
            <a:off x="5737135" y="1164023"/>
            <a:ext cx="1243160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EE47BD"/>
          </a:solidFill>
          <a:ln cap="flat" cmpd="sng" w="28575">
            <a:solidFill>
              <a:srgbClr val="00BC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0"/>
          <p:cNvSpPr/>
          <p:nvPr/>
        </p:nvSpPr>
        <p:spPr>
          <a:xfrm rot="5400000">
            <a:off x="3076686" y="1184004"/>
            <a:ext cx="1243160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EE47BD"/>
          </a:solidFill>
          <a:ln cap="flat" cmpd="sng" w="28575">
            <a:solidFill>
              <a:srgbClr val="00BC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0"/>
          <p:cNvSpPr/>
          <p:nvPr/>
        </p:nvSpPr>
        <p:spPr>
          <a:xfrm rot="2941665">
            <a:off x="437933" y="1192936"/>
            <a:ext cx="1243160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EE47BD"/>
          </a:solidFill>
          <a:ln cap="flat" cmpd="sng" w="28575">
            <a:solidFill>
              <a:srgbClr val="00BC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0"/>
          <p:cNvSpPr/>
          <p:nvPr/>
        </p:nvSpPr>
        <p:spPr>
          <a:xfrm rot="-3462667">
            <a:off x="384619" y="4014020"/>
            <a:ext cx="1243160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EE47BD"/>
          </a:solidFill>
          <a:ln cap="flat" cmpd="sng" w="28575">
            <a:solidFill>
              <a:srgbClr val="00BC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0"/>
          <p:cNvSpPr/>
          <p:nvPr/>
        </p:nvSpPr>
        <p:spPr>
          <a:xfrm rot="-5400000">
            <a:off x="3076685" y="4039702"/>
            <a:ext cx="1243160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EE47BD"/>
          </a:solidFill>
          <a:ln cap="flat" cmpd="sng" w="28575">
            <a:solidFill>
              <a:srgbClr val="00BC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0"/>
          <p:cNvSpPr/>
          <p:nvPr/>
        </p:nvSpPr>
        <p:spPr>
          <a:xfrm rot="-8311173">
            <a:off x="5857396" y="4014019"/>
            <a:ext cx="1243160" cy="491699"/>
          </a:xfrm>
          <a:prstGeom prst="rightArrow">
            <a:avLst>
              <a:gd fmla="val 39904" name="adj1"/>
              <a:gd fmla="val 50000" name="adj2"/>
            </a:avLst>
          </a:prstGeom>
          <a:solidFill>
            <a:srgbClr val="EE47BD"/>
          </a:solidFill>
          <a:ln cap="flat" cmpd="sng" w="28575">
            <a:solidFill>
              <a:srgbClr val="00BCD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B5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dwal template">
  <a:themeElements>
    <a:clrScheme name="Custom 347">
      <a:dk1>
        <a:srgbClr val="999999"/>
      </a:dk1>
      <a:lt1>
        <a:srgbClr val="FFFFFF"/>
      </a:lt1>
      <a:dk2>
        <a:srgbClr val="B7B7B7"/>
      </a:dk2>
      <a:lt2>
        <a:srgbClr val="ECECEC"/>
      </a:lt2>
      <a:accent1>
        <a:srgbClr val="8BC34A"/>
      </a:accent1>
      <a:accent2>
        <a:srgbClr val="CDDC39"/>
      </a:accent2>
      <a:accent3>
        <a:srgbClr val="FFEB3B"/>
      </a:accent3>
      <a:accent4>
        <a:srgbClr val="FFC107"/>
      </a:accent4>
      <a:accent5>
        <a:srgbClr val="FF9800"/>
      </a:accent5>
      <a:accent6>
        <a:srgbClr val="F44336"/>
      </a:accent6>
      <a:hlink>
        <a:srgbClr val="00BCD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