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620CCD-9A37-45D4-89A3-C6861F3FE8B6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2F49778-5DDE-4A2B-89C0-ED0CA583F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Luke 16:19-31</a:t>
            </a:r>
            <a:r>
              <a:rPr lang="en-US" sz="480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/>
              <a:t>What’s in Hell That We Need</a:t>
            </a:r>
            <a:endParaRPr lang="en-US" sz="6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533400"/>
            <a:ext cx="10972800" cy="60198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He Was Lost and Evidently Didn’t Care about It</a:t>
            </a:r>
          </a:p>
          <a:p>
            <a:pPr lvl="0"/>
            <a:r>
              <a:rPr lang="en-US" sz="4400" b="1" dirty="0"/>
              <a:t>He Died and Didn’t Expect It</a:t>
            </a:r>
          </a:p>
          <a:p>
            <a:pPr lvl="0"/>
            <a:r>
              <a:rPr lang="en-US" sz="4400" b="1" dirty="0"/>
              <a:t>He Went to Hell and Couldn’t Change It</a:t>
            </a:r>
          </a:p>
          <a:p>
            <a:pPr lvl="0"/>
            <a:r>
              <a:rPr lang="en-US" sz="4400" b="1" dirty="0"/>
              <a:t>He wanted Another Chance but Couldn’t Get 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AD080-E66C-4C81-AEC6-D4284AAB1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Luke 16:19 – 31 (KJV)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C39C0-891D-46C3-8549-403286BD413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513556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 startAt="19"/>
            </a:pPr>
            <a:r>
              <a:rPr lang="en-US" sz="4000" dirty="0"/>
              <a:t>There was a certain rich man, which was clothed in purple and fine linen, and fared sumptuously every day:</a:t>
            </a:r>
          </a:p>
          <a:p>
            <a:pPr marL="742950" indent="-742950">
              <a:buFont typeface="+mj-lt"/>
              <a:buAutoNum type="arabicParenR" startAt="19"/>
            </a:pPr>
            <a:r>
              <a:rPr lang="en-US" sz="4000" dirty="0"/>
              <a:t>And there was a certain beggar named Lazarus, which was laid at his gate, full of sores,</a:t>
            </a:r>
          </a:p>
          <a:p>
            <a:pPr marL="742950" indent="-742950">
              <a:buFont typeface="+mj-lt"/>
              <a:buAutoNum type="arabicParenR" startAt="19"/>
            </a:pPr>
            <a:r>
              <a:rPr lang="en-US" sz="4000" dirty="0"/>
              <a:t>And desiring to be fed with the crumbs which fell from the rich man's table: moreover the dogs came and licked his sores.</a:t>
            </a:r>
          </a:p>
        </p:txBody>
      </p:sp>
    </p:spTree>
    <p:extLst>
      <p:ext uri="{BB962C8B-B14F-4D97-AF65-F5344CB8AC3E}">
        <p14:creationId xmlns:p14="http://schemas.microsoft.com/office/powerpoint/2010/main" val="286879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81001"/>
            <a:ext cx="10972800" cy="609599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 startAt="22"/>
            </a:pPr>
            <a:r>
              <a:rPr lang="en-US" sz="4000" dirty="0"/>
              <a:t>And it came to pass, that the beggar died, and was carried by the angels into Abraham's bosom: the rich man also died, and was buried;</a:t>
            </a:r>
          </a:p>
          <a:p>
            <a:pPr marL="742950" indent="-742950">
              <a:buFont typeface="+mj-lt"/>
              <a:buAutoNum type="arabicParenR" startAt="22"/>
            </a:pPr>
            <a:r>
              <a:rPr lang="en-US" sz="4000" dirty="0"/>
              <a:t>And in hell he lift up his eyes, being in torments, and </a:t>
            </a:r>
            <a:r>
              <a:rPr lang="en-US" sz="4000" dirty="0" err="1"/>
              <a:t>seeth</a:t>
            </a:r>
            <a:r>
              <a:rPr lang="en-US" sz="4000" dirty="0"/>
              <a:t> Abraham afar off, and Lazarus in his bosom.</a:t>
            </a:r>
          </a:p>
          <a:p>
            <a:pPr marL="742950" indent="-742950">
              <a:buFont typeface="+mj-lt"/>
              <a:buAutoNum type="arabicParenR" startAt="22"/>
            </a:pPr>
            <a:r>
              <a:rPr lang="en-US" sz="4000" dirty="0"/>
              <a:t>And he cried and said, Father Abraham, have mercy on me, and send Lazarus, that he may dip the tip of his finger in water, and cool my tongue; for I am tormented in this flame.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81001"/>
            <a:ext cx="10972800" cy="609599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arenR" startAt="25"/>
            </a:pPr>
            <a:r>
              <a:rPr lang="en-US" sz="4000" dirty="0"/>
              <a:t>But Abraham said, Son, remember that thou in thy lifetime </a:t>
            </a:r>
            <a:r>
              <a:rPr lang="en-US" sz="4000" dirty="0" err="1"/>
              <a:t>receivedst</a:t>
            </a:r>
            <a:r>
              <a:rPr lang="en-US" sz="4000" dirty="0"/>
              <a:t> thy good things, and likewise Lazarus evil things: but now he is comforted, and thou art tormented.</a:t>
            </a:r>
          </a:p>
          <a:p>
            <a:pPr marL="742950" indent="-742950">
              <a:buFont typeface="+mj-lt"/>
              <a:buAutoNum type="arabicParenR" startAt="25"/>
            </a:pPr>
            <a:r>
              <a:rPr lang="en-US" sz="4000" dirty="0"/>
              <a:t>And beside all this, between us and you there is a great gulf fixed: so that they which would pass from hence to you cannot; neither can they pass to us, that would come from thence.</a:t>
            </a:r>
          </a:p>
          <a:p>
            <a:pPr marL="742950" indent="-742950">
              <a:buFont typeface="+mj-lt"/>
              <a:buAutoNum type="arabicParenR" startAt="25"/>
            </a:pPr>
            <a:r>
              <a:rPr lang="en-US" sz="4000" dirty="0"/>
              <a:t>Then he said, I pray thee therefore, father, that thou </a:t>
            </a:r>
            <a:r>
              <a:rPr lang="en-US" sz="4000" dirty="0" err="1"/>
              <a:t>wouldest</a:t>
            </a:r>
            <a:r>
              <a:rPr lang="en-US" sz="4000" dirty="0"/>
              <a:t> send him to my father's house:</a:t>
            </a:r>
          </a:p>
        </p:txBody>
      </p:sp>
    </p:spTree>
    <p:extLst>
      <p:ext uri="{BB962C8B-B14F-4D97-AF65-F5344CB8AC3E}">
        <p14:creationId xmlns:p14="http://schemas.microsoft.com/office/powerpoint/2010/main" val="129090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81001"/>
            <a:ext cx="10972800" cy="609599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 startAt="28"/>
            </a:pPr>
            <a:r>
              <a:rPr lang="en-US" sz="4000" dirty="0"/>
              <a:t>For I have five brethren; that he may testify unto them, lest they also come into this place of torment.</a:t>
            </a:r>
          </a:p>
          <a:p>
            <a:pPr marL="742950" indent="-742950">
              <a:buFont typeface="+mj-lt"/>
              <a:buAutoNum type="arabicParenR" startAt="28"/>
            </a:pPr>
            <a:r>
              <a:rPr lang="en-US" sz="4000" dirty="0"/>
              <a:t>Abraham saith unto him, They have Moses and the prophets; let them hear them.</a:t>
            </a:r>
          </a:p>
          <a:p>
            <a:pPr marL="742950" indent="-742950">
              <a:buFont typeface="+mj-lt"/>
              <a:buAutoNum type="arabicParenR" startAt="28"/>
            </a:pPr>
            <a:r>
              <a:rPr lang="en-US" sz="4000" dirty="0"/>
              <a:t>And he said, Nay, father Abraham: but if one went unto them from the dead, they will repent.</a:t>
            </a:r>
          </a:p>
          <a:p>
            <a:pPr marL="742950" indent="-742950">
              <a:buFont typeface="+mj-lt"/>
              <a:buAutoNum type="arabicParenR" startAt="28"/>
            </a:pPr>
            <a:r>
              <a:rPr lang="en-US" sz="4000" dirty="0"/>
              <a:t>And he said unto him, If they hear not Moses and the prophets, neither will they be persuaded, though one rose from the dead.</a:t>
            </a:r>
          </a:p>
        </p:txBody>
      </p:sp>
    </p:spTree>
    <p:extLst>
      <p:ext uri="{BB962C8B-B14F-4D97-AF65-F5344CB8AC3E}">
        <p14:creationId xmlns:p14="http://schemas.microsoft.com/office/powerpoint/2010/main" val="190592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533400"/>
            <a:ext cx="10972800" cy="5943600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n-US" sz="4400" dirty="0"/>
              <a:t>	</a:t>
            </a:r>
            <a:r>
              <a:rPr lang="en-US" sz="4400" b="1" i="1" dirty="0"/>
              <a:t>WE NEED TO HEAR HELL'S CONVICTION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i="1" dirty="0"/>
              <a:t>	WE NEED TO FEEL HELL’S PASSION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i="1" dirty="0"/>
              <a:t>	WE NEED TO EXPERIENCE HELL’S REALITY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399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Franklin Gothic Book</vt:lpstr>
      <vt:lpstr>Perpetua</vt:lpstr>
      <vt:lpstr>Wingdings 2</vt:lpstr>
      <vt:lpstr>Equity</vt:lpstr>
      <vt:lpstr>What’s in Hell That We Need</vt:lpstr>
      <vt:lpstr>PowerPoint Presentation</vt:lpstr>
      <vt:lpstr>Luke 16:19 – 31 (KJV) 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 Hell That We Need</dc:title>
  <dc:creator>Paul Young</dc:creator>
  <cp:lastModifiedBy>Young, Joel</cp:lastModifiedBy>
  <cp:revision>6</cp:revision>
  <dcterms:created xsi:type="dcterms:W3CDTF">2010-08-08T03:03:09Z</dcterms:created>
  <dcterms:modified xsi:type="dcterms:W3CDTF">2018-10-21T15:40:14Z</dcterms:modified>
</cp:coreProperties>
</file>