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73" r:id="rId5"/>
    <p:sldId id="274" r:id="rId6"/>
    <p:sldId id="275" r:id="rId7"/>
    <p:sldId id="268" r:id="rId8"/>
    <p:sldId id="271" r:id="rId9"/>
    <p:sldId id="272" r:id="rId10"/>
    <p:sldId id="261" r:id="rId11"/>
    <p:sldId id="269" r:id="rId12"/>
    <p:sldId id="270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514" autoAdjust="0"/>
  </p:normalViewPr>
  <p:slideViewPr>
    <p:cSldViewPr>
      <p:cViewPr>
        <p:scale>
          <a:sx n="150" d="100"/>
          <a:sy n="150" d="100"/>
        </p:scale>
        <p:origin x="144" y="-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4/7/18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4/7/18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4/7/18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/>
              <a:t>The Unchanging Message For An Ever Changing World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/>
              <a:t>Galatians 1:6-12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33" y="742950"/>
            <a:ext cx="8610600" cy="8382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+mn-lt"/>
              </a:rPr>
              <a:t>The Gospel Needs No Additions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38350"/>
            <a:ext cx="8763000" cy="299085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4400" b="1" dirty="0"/>
              <a:t>Denial of the Gospel</a:t>
            </a:r>
          </a:p>
          <a:p>
            <a:pPr lvl="0">
              <a:buFont typeface="Wingdings" pitchFamily="2" charset="2"/>
              <a:buChar char="ü"/>
            </a:pPr>
            <a:r>
              <a:rPr lang="en-US" sz="4400" b="1" dirty="0"/>
              <a:t>Distortion of the Gospel</a:t>
            </a:r>
          </a:p>
          <a:p>
            <a:pPr lvl="0">
              <a:buFont typeface="Wingdings" pitchFamily="2" charset="2"/>
              <a:buChar char="ü"/>
            </a:pPr>
            <a:r>
              <a:rPr lang="en-US" sz="4400" b="1" dirty="0"/>
              <a:t>Defection from the Gospel</a:t>
            </a:r>
          </a:p>
          <a:p>
            <a:pPr lvl="0">
              <a:buFont typeface="Arial" pitchFamily="34" charset="0"/>
              <a:buChar char="•"/>
            </a:pPr>
            <a:endParaRPr lang="en-US" sz="3600" b="1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19150"/>
            <a:ext cx="8763000" cy="6858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+mn-lt"/>
              </a:rPr>
              <a:t>Distorting The Gospel Is Serious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38350"/>
            <a:ext cx="8763000" cy="299085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4400" b="1" dirty="0"/>
              <a:t>It is Dangerous</a:t>
            </a:r>
          </a:p>
          <a:p>
            <a:pPr lvl="0">
              <a:buFont typeface="Wingdings" pitchFamily="2" charset="2"/>
              <a:buChar char="ü"/>
            </a:pPr>
            <a:r>
              <a:rPr lang="en-US" sz="4400" b="1" dirty="0"/>
              <a:t>It is Damning</a:t>
            </a:r>
          </a:p>
          <a:p>
            <a:pPr lvl="0">
              <a:buFont typeface="Wingdings" pitchFamily="2" charset="2"/>
              <a:buChar char="ü"/>
            </a:pPr>
            <a:r>
              <a:rPr lang="en-US" sz="4400" b="1" dirty="0"/>
              <a:t>It may be Deadly</a:t>
            </a:r>
          </a:p>
          <a:p>
            <a:pPr lvl="0">
              <a:buFont typeface="Arial" pitchFamily="34" charset="0"/>
              <a:buChar char="•"/>
            </a:pPr>
            <a:endParaRPr lang="en-US" sz="3600" b="1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42950"/>
            <a:ext cx="8763000" cy="8382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+mn-lt"/>
              </a:rPr>
              <a:t>The Gospel Is The Power Of God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62150"/>
            <a:ext cx="8763000" cy="306705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4400" b="1" dirty="0"/>
              <a:t>To Salvation</a:t>
            </a:r>
          </a:p>
          <a:p>
            <a:pPr lvl="0">
              <a:buFont typeface="Wingdings" pitchFamily="2" charset="2"/>
              <a:buChar char="ü"/>
            </a:pPr>
            <a:r>
              <a:rPr lang="en-US" sz="4400" b="1" dirty="0"/>
              <a:t>To Transformation</a:t>
            </a:r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Font typeface="Arial" pitchFamily="34" charset="0"/>
              <a:buChar char="•"/>
            </a:pPr>
            <a:endParaRPr lang="en-US" sz="3600" b="1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6286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/>
              <a:t>Introduction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337185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4400" b="1" dirty="0"/>
              <a:t>Definition of the Gospel</a:t>
            </a:r>
          </a:p>
          <a:p>
            <a:pPr lvl="0">
              <a:buFont typeface="Wingdings" pitchFamily="2" charset="2"/>
              <a:buChar char="ü"/>
            </a:pPr>
            <a:r>
              <a:rPr lang="en-US" sz="4400" b="1" dirty="0"/>
              <a:t>Alteration of the Gospel </a:t>
            </a:r>
          </a:p>
          <a:p>
            <a:pPr lvl="0">
              <a:buFont typeface="Wingdings" pitchFamily="2" charset="2"/>
              <a:buChar char="ü"/>
            </a:pPr>
            <a:r>
              <a:rPr lang="en-US" sz="4400" b="1" dirty="0"/>
              <a:t>Delusion about the Gospel</a:t>
            </a:r>
          </a:p>
          <a:p>
            <a:pPr lvl="2">
              <a:buNone/>
            </a:pPr>
            <a:endParaRPr lang="en-US" sz="2800" b="1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endParaRPr lang="en-US" sz="3200" b="1" dirty="0"/>
          </a:p>
          <a:p>
            <a:pPr>
              <a:buNone/>
            </a:pPr>
            <a:endParaRPr lang="en-US" sz="3200" dirty="0"/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b="1" dirty="0"/>
              <a:t>Galatians 1  </a:t>
            </a:r>
            <a:r>
              <a:rPr lang="en-US" sz="4400" b="1" baseline="30000" dirty="0"/>
              <a:t>6 </a:t>
            </a:r>
            <a:r>
              <a:rPr lang="en-US" sz="4400" b="1" dirty="0"/>
              <a:t>I marvel that ye are so soon removed from him that called you into the grace of Christ unto another gospel: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b="1" baseline="30000" dirty="0"/>
              <a:t>7 </a:t>
            </a:r>
            <a:r>
              <a:rPr lang="en-US" sz="4400" b="1" dirty="0"/>
              <a:t>Which is not another; but there be some that trouble you, and would pervert the gospel of Christ.</a:t>
            </a: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04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baseline="30000" dirty="0"/>
              <a:t>8 </a:t>
            </a:r>
            <a:r>
              <a:rPr lang="en-US" sz="4400" b="1" dirty="0"/>
              <a:t>But though we, or an angel from heaven, preach any other gospel unto you than that which we have preached unto you, let him be accursed.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205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baseline="30000" dirty="0"/>
              <a:t>9 </a:t>
            </a:r>
            <a:r>
              <a:rPr lang="en-US" sz="4400" b="1" dirty="0"/>
              <a:t>As we said before, so say I now again, if any man preach any other gospel unto you than that ye have received, let him be accursed.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647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b="1" baseline="30000" dirty="0"/>
              <a:t>10 </a:t>
            </a:r>
            <a:r>
              <a:rPr lang="en-US" sz="4400" b="1" dirty="0"/>
              <a:t>For do I now persuade men, or God? or do I seek to please men? for if I yet pleased men, I should not be the servant of Christ.</a:t>
            </a:r>
          </a:p>
          <a:p>
            <a:pPr>
              <a:buNone/>
            </a:pPr>
            <a:r>
              <a:rPr lang="en-US" sz="2200" b="1" dirty="0"/>
              <a:t>	</a:t>
            </a:r>
            <a:endParaRPr lang="en-US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b="1" baseline="30000" dirty="0"/>
              <a:t>11 </a:t>
            </a:r>
            <a:r>
              <a:rPr lang="en-US" sz="4400" b="1" dirty="0"/>
              <a:t>But I certify you, brethren, that the gospel which was preached of me is not after man.</a:t>
            </a:r>
          </a:p>
          <a:p>
            <a:pPr>
              <a:buNone/>
            </a:pPr>
            <a:r>
              <a:rPr lang="en-US" sz="2200" b="1" dirty="0"/>
              <a:t>	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93160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b="1" baseline="30000" dirty="0"/>
              <a:t>12 </a:t>
            </a:r>
            <a:r>
              <a:rPr lang="en-US" sz="4400" b="1" dirty="0"/>
              <a:t>For I neither received it of man, neither was I taught it, but by the revelation of Jesus Christ.</a:t>
            </a:r>
          </a:p>
          <a:p>
            <a:pPr>
              <a:buNone/>
            </a:pPr>
            <a:r>
              <a:rPr lang="en-US" sz="2200" b="1" dirty="0"/>
              <a:t>	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65943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562</TotalTime>
  <Words>74</Words>
  <Application>Microsoft Macintosh PowerPoint</Application>
  <PresentationFormat>On-screen Show (16:9)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Georgia</vt:lpstr>
      <vt:lpstr>Trebuchet MS</vt:lpstr>
      <vt:lpstr>Wingdings</vt:lpstr>
      <vt:lpstr>Wingdings 2</vt:lpstr>
      <vt:lpstr>Urban</vt:lpstr>
      <vt:lpstr>The Unchanging Message For An Ever Changing World</vt:lpstr>
      <vt:lpstr>Introduction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Gospel Needs No Additions</vt:lpstr>
      <vt:lpstr>Distorting The Gospel Is Serious</vt:lpstr>
      <vt:lpstr>The Gospel Is The Power Of God</vt:lpstr>
    </vt:vector>
  </TitlesOfParts>
  <Company>Hewlett-Packard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64</cp:revision>
  <dcterms:created xsi:type="dcterms:W3CDTF">2010-10-31T05:03:18Z</dcterms:created>
  <dcterms:modified xsi:type="dcterms:W3CDTF">2018-04-08T03:05:35Z</dcterms:modified>
</cp:coreProperties>
</file>