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3" name="Shape 9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buClr>
                <a:srgbClr val="888888"/>
              </a:buClr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buClr>
                <a:srgbClr val="888888"/>
              </a:buClr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360"/>
              </a:spcBef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2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7" name="Shape 4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3" name="Shape 63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40"/>
              </a:spcBef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Case Study for KAA</a:t>
            </a:r>
          </a:p>
        </p:txBody>
      </p:sp>
      <p:sp>
        <p:nvSpPr>
          <p:cNvPr id="85" name="Shape 85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ctrTitle"/>
          </p:nvPr>
        </p:nvSpPr>
        <p:spPr>
          <a:xfrm>
            <a:off x="685800" y="396450"/>
            <a:ext cx="7959300" cy="569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32 y.o female with Pitta-Kapha prakruti, with Nepalese ancestry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Teaches Yoga and also runs a Dance Class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Vegan for last 4-6 years. 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Sudden onset of menorrhagia, abnormal menstrual bleeding this month. 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- 2 periods in 1 month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 Last period has been on for 10 days, since 23</a:t>
            </a:r>
            <a:r>
              <a:rPr b="0" baseline="3000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rd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 Bleeding is ‘not profuse’ but still substantial, not spotting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 Client was unable to quantify in terms of total number of 	‘soaked tampons’ or sanitary products changed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 No complaints of exhaustion / tiredness. Some mild cramping, but mainly extra flow and LONG period. No signs of foul smell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 Is currently in a Shambhavari mudra process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Client has similar situation nearly 10 years ago when she was 22-23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 known if client is on birth control pills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Eats nuts, vegan, cold food… used to eat lot of spice, not so much anymore.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ctrTitle"/>
          </p:nvPr>
        </p:nvSpPr>
        <p:spPr>
          <a:xfrm>
            <a:off x="685800" y="685800"/>
            <a:ext cx="7772400" cy="487679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Possible herbal protocol: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1. Kumari aasav? Or prefer just kumari (gel)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2. Ashokarishtam?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3. Shatavri, ashoka, manjishta, lodhra, raktachandan combination/ Guduchi, Kamdudha for calming pitta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3. Ashwagandha/ rishtam, calming vaata (Abhaya would increase apaan, so not recommending)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4. Milk/ Rice milk with nutmeg? 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5. Recommending Uttara basti of licroice tea if foul smell?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Dietary &amp; Lifestyle: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1. Rest; no stringent yoga, hot yoga, or dance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2. Sweet fruits, cooked veggies, limited greens saute in iron pan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3. Slow breathing pranayama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