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 Study for KAA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396450"/>
            <a:ext cx="7959300" cy="56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 y.o female with Pitta-Kapha prakruti, with Nepalese ancestry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Teaches Yoga and also runs a Dance Class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Vegan for last 4-6 years.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Sudden onset of menorrhagia, abnormal menstrual bleeding this month.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- 2 periods in 1 month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Last period has been on for 10 days, since 23</a:t>
            </a:r>
            <a:r>
              <a:rPr b="0" baseline="3000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Bleeding is ‘not profuse’ but still substantial, not spotting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Client was unable to quantify in terms of total number of 	‘soaked tampons’ or sanitary products changed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No complaints of exhaustion / tiredness. Some mild cramping, but mainly extra flow and LONG period. No signs of foul smell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Is currently in a Shambhavari mudra process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has similar situation nearly 10 years ago when she was 22-23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known if client is on birth control pills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Eats nuts, vegan, cold food… used to eat lot of spice, not so much anymore.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685800" y="685800"/>
            <a:ext cx="7772400" cy="4876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 herbal protocol: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Kumari aasav? Or prefer just kumari (gel)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Ashokarishtam?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Shatavri, ashoka, manjishta, lodhra, raktachandan combination/ Guduchi, Kamdudha for calming pitta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Ashwagandha/ rishtam, calming vaata (Abhaya would increase apaan, so not recommending)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4. Milk/ Rice milk with nutmeg? 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5. Recommending Uttara basti of licroice tea if foul smell?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Dietary &amp; Lifestyle: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Rest; no stringent yoga, hot yoga, or dance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Sweet fruits, cooked veggies, limited greens saute in iron pan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Slow breathing pranayama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