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droppedImage.png"/>
          <p:cNvPicPr>
            <a:picLocks noChangeAspect="1"/>
          </p:cNvPicPr>
          <p:nvPr/>
        </p:nvPicPr>
        <p:blipFill>
          <a:blip r:embed="rId2">
            <a:extLst/>
          </a:blip>
          <a:srcRect l="1027" t="258" r="353" b="47055"/>
          <a:stretch>
            <a:fillRect/>
          </a:stretch>
        </p:blipFill>
        <p:spPr>
          <a:xfrm>
            <a:off x="459511" y="4203968"/>
            <a:ext cx="12085778" cy="7970089"/>
          </a:xfrm>
          <a:custGeom>
            <a:avLst/>
            <a:gdLst/>
            <a:ahLst/>
            <a:cxnLst>
              <a:cxn ang="0">
                <a:pos x="wd2" y="hd2"/>
              </a:cxn>
              <a:cxn ang="5400000">
                <a:pos x="wd2" y="hd2"/>
              </a:cxn>
              <a:cxn ang="10800000">
                <a:pos x="wd2" y="hd2"/>
              </a:cxn>
              <a:cxn ang="16200000">
                <a:pos x="wd2" y="hd2"/>
              </a:cxn>
            </a:cxnLst>
            <a:rect l="0" t="0" r="r" b="b"/>
            <a:pathLst>
              <a:path w="21594" h="21579" fill="norm" stroke="1" extrusionOk="0">
                <a:moveTo>
                  <a:pt x="11671" y="0"/>
                </a:moveTo>
                <a:cubicBezTo>
                  <a:pt x="11612" y="-3"/>
                  <a:pt x="11553" y="38"/>
                  <a:pt x="11511" y="121"/>
                </a:cubicBezTo>
                <a:cubicBezTo>
                  <a:pt x="11474" y="198"/>
                  <a:pt x="11473" y="221"/>
                  <a:pt x="11502" y="558"/>
                </a:cubicBezTo>
                <a:cubicBezTo>
                  <a:pt x="11535" y="931"/>
                  <a:pt x="11525" y="1015"/>
                  <a:pt x="11451" y="980"/>
                </a:cubicBezTo>
                <a:cubicBezTo>
                  <a:pt x="11413" y="962"/>
                  <a:pt x="10948" y="955"/>
                  <a:pt x="10640" y="969"/>
                </a:cubicBezTo>
                <a:cubicBezTo>
                  <a:pt x="10406" y="980"/>
                  <a:pt x="10402" y="971"/>
                  <a:pt x="10455" y="565"/>
                </a:cubicBezTo>
                <a:cubicBezTo>
                  <a:pt x="10502" y="199"/>
                  <a:pt x="10492" y="105"/>
                  <a:pt x="10394" y="34"/>
                </a:cubicBezTo>
                <a:cubicBezTo>
                  <a:pt x="10318" y="-21"/>
                  <a:pt x="10249" y="-10"/>
                  <a:pt x="10178" y="69"/>
                </a:cubicBezTo>
                <a:cubicBezTo>
                  <a:pt x="10141" y="110"/>
                  <a:pt x="10137" y="145"/>
                  <a:pt x="10144" y="337"/>
                </a:cubicBezTo>
                <a:cubicBezTo>
                  <a:pt x="10149" y="459"/>
                  <a:pt x="10154" y="651"/>
                  <a:pt x="10155" y="764"/>
                </a:cubicBezTo>
                <a:lnTo>
                  <a:pt x="10157" y="969"/>
                </a:lnTo>
                <a:lnTo>
                  <a:pt x="9997" y="969"/>
                </a:lnTo>
                <a:cubicBezTo>
                  <a:pt x="9909" y="969"/>
                  <a:pt x="9784" y="969"/>
                  <a:pt x="9719" y="967"/>
                </a:cubicBezTo>
                <a:cubicBezTo>
                  <a:pt x="9654" y="965"/>
                  <a:pt x="9505" y="968"/>
                  <a:pt x="9387" y="972"/>
                </a:cubicBezTo>
                <a:cubicBezTo>
                  <a:pt x="9269" y="977"/>
                  <a:pt x="9150" y="969"/>
                  <a:pt x="9122" y="955"/>
                </a:cubicBezTo>
                <a:cubicBezTo>
                  <a:pt x="9073" y="930"/>
                  <a:pt x="9072" y="923"/>
                  <a:pt x="9087" y="679"/>
                </a:cubicBezTo>
                <a:cubicBezTo>
                  <a:pt x="9116" y="207"/>
                  <a:pt x="9099" y="121"/>
                  <a:pt x="8981" y="121"/>
                </a:cubicBezTo>
                <a:cubicBezTo>
                  <a:pt x="8865" y="121"/>
                  <a:pt x="8844" y="233"/>
                  <a:pt x="8879" y="665"/>
                </a:cubicBezTo>
                <a:cubicBezTo>
                  <a:pt x="8892" y="826"/>
                  <a:pt x="8890" y="917"/>
                  <a:pt x="8875" y="947"/>
                </a:cubicBezTo>
                <a:cubicBezTo>
                  <a:pt x="8862" y="971"/>
                  <a:pt x="8790" y="1013"/>
                  <a:pt x="8713" y="1042"/>
                </a:cubicBezTo>
                <a:cubicBezTo>
                  <a:pt x="8523" y="1114"/>
                  <a:pt x="8224" y="1251"/>
                  <a:pt x="8147" y="1303"/>
                </a:cubicBezTo>
                <a:cubicBezTo>
                  <a:pt x="8111" y="1327"/>
                  <a:pt x="8039" y="1363"/>
                  <a:pt x="7987" y="1384"/>
                </a:cubicBezTo>
                <a:cubicBezTo>
                  <a:pt x="7934" y="1404"/>
                  <a:pt x="7849" y="1449"/>
                  <a:pt x="7799" y="1484"/>
                </a:cubicBezTo>
                <a:cubicBezTo>
                  <a:pt x="7749" y="1518"/>
                  <a:pt x="7697" y="1546"/>
                  <a:pt x="7682" y="1546"/>
                </a:cubicBezTo>
                <a:cubicBezTo>
                  <a:pt x="7666" y="1546"/>
                  <a:pt x="7597" y="1590"/>
                  <a:pt x="7526" y="1643"/>
                </a:cubicBezTo>
                <a:cubicBezTo>
                  <a:pt x="7456" y="1696"/>
                  <a:pt x="7382" y="1739"/>
                  <a:pt x="7362" y="1740"/>
                </a:cubicBezTo>
                <a:cubicBezTo>
                  <a:pt x="7342" y="1740"/>
                  <a:pt x="7289" y="1771"/>
                  <a:pt x="7246" y="1808"/>
                </a:cubicBezTo>
                <a:cubicBezTo>
                  <a:pt x="7202" y="1846"/>
                  <a:pt x="7121" y="1903"/>
                  <a:pt x="7065" y="1936"/>
                </a:cubicBezTo>
                <a:cubicBezTo>
                  <a:pt x="6965" y="1996"/>
                  <a:pt x="6785" y="2114"/>
                  <a:pt x="6725" y="2159"/>
                </a:cubicBezTo>
                <a:cubicBezTo>
                  <a:pt x="6379" y="2418"/>
                  <a:pt x="6141" y="2613"/>
                  <a:pt x="5896" y="2839"/>
                </a:cubicBezTo>
                <a:cubicBezTo>
                  <a:pt x="5787" y="2939"/>
                  <a:pt x="5641" y="3072"/>
                  <a:pt x="5571" y="3134"/>
                </a:cubicBezTo>
                <a:cubicBezTo>
                  <a:pt x="5297" y="3380"/>
                  <a:pt x="4567" y="4216"/>
                  <a:pt x="4245" y="4654"/>
                </a:cubicBezTo>
                <a:cubicBezTo>
                  <a:pt x="3895" y="5131"/>
                  <a:pt x="3352" y="5991"/>
                  <a:pt x="3110" y="6456"/>
                </a:cubicBezTo>
                <a:cubicBezTo>
                  <a:pt x="3036" y="6598"/>
                  <a:pt x="2922" y="6816"/>
                  <a:pt x="2856" y="6940"/>
                </a:cubicBezTo>
                <a:cubicBezTo>
                  <a:pt x="2730" y="7179"/>
                  <a:pt x="2693" y="7257"/>
                  <a:pt x="2468" y="7760"/>
                </a:cubicBezTo>
                <a:cubicBezTo>
                  <a:pt x="2196" y="8367"/>
                  <a:pt x="2045" y="8726"/>
                  <a:pt x="1961" y="8967"/>
                </a:cubicBezTo>
                <a:cubicBezTo>
                  <a:pt x="1915" y="9101"/>
                  <a:pt x="1840" y="9312"/>
                  <a:pt x="1795" y="9437"/>
                </a:cubicBezTo>
                <a:cubicBezTo>
                  <a:pt x="1710" y="9673"/>
                  <a:pt x="1558" y="10133"/>
                  <a:pt x="1500" y="10327"/>
                </a:cubicBezTo>
                <a:cubicBezTo>
                  <a:pt x="1482" y="10390"/>
                  <a:pt x="1428" y="10571"/>
                  <a:pt x="1381" y="10729"/>
                </a:cubicBezTo>
                <a:cubicBezTo>
                  <a:pt x="1333" y="10888"/>
                  <a:pt x="1293" y="11030"/>
                  <a:pt x="1293" y="11046"/>
                </a:cubicBezTo>
                <a:cubicBezTo>
                  <a:pt x="1293" y="11062"/>
                  <a:pt x="1277" y="11113"/>
                  <a:pt x="1257" y="11159"/>
                </a:cubicBezTo>
                <a:cubicBezTo>
                  <a:pt x="1237" y="11205"/>
                  <a:pt x="1204" y="11314"/>
                  <a:pt x="1183" y="11401"/>
                </a:cubicBezTo>
                <a:cubicBezTo>
                  <a:pt x="1162" y="11488"/>
                  <a:pt x="1126" y="11629"/>
                  <a:pt x="1105" y="11714"/>
                </a:cubicBezTo>
                <a:cubicBezTo>
                  <a:pt x="1051" y="11922"/>
                  <a:pt x="1050" y="11927"/>
                  <a:pt x="985" y="12223"/>
                </a:cubicBezTo>
                <a:cubicBezTo>
                  <a:pt x="954" y="12365"/>
                  <a:pt x="920" y="12512"/>
                  <a:pt x="909" y="12547"/>
                </a:cubicBezTo>
                <a:cubicBezTo>
                  <a:pt x="838" y="12784"/>
                  <a:pt x="584" y="14068"/>
                  <a:pt x="515" y="14541"/>
                </a:cubicBezTo>
                <a:cubicBezTo>
                  <a:pt x="500" y="14639"/>
                  <a:pt x="483" y="14741"/>
                  <a:pt x="476" y="14767"/>
                </a:cubicBezTo>
                <a:cubicBezTo>
                  <a:pt x="469" y="14794"/>
                  <a:pt x="459" y="14859"/>
                  <a:pt x="453" y="14912"/>
                </a:cubicBezTo>
                <a:cubicBezTo>
                  <a:pt x="448" y="14966"/>
                  <a:pt x="427" y="15112"/>
                  <a:pt x="408" y="15237"/>
                </a:cubicBezTo>
                <a:cubicBezTo>
                  <a:pt x="323" y="15800"/>
                  <a:pt x="215" y="16682"/>
                  <a:pt x="192" y="17002"/>
                </a:cubicBezTo>
                <a:cubicBezTo>
                  <a:pt x="185" y="17100"/>
                  <a:pt x="171" y="17261"/>
                  <a:pt x="160" y="17359"/>
                </a:cubicBezTo>
                <a:cubicBezTo>
                  <a:pt x="150" y="17457"/>
                  <a:pt x="131" y="17676"/>
                  <a:pt x="118" y="17845"/>
                </a:cubicBezTo>
                <a:cubicBezTo>
                  <a:pt x="106" y="18014"/>
                  <a:pt x="87" y="18284"/>
                  <a:pt x="75" y="18445"/>
                </a:cubicBezTo>
                <a:cubicBezTo>
                  <a:pt x="63" y="18605"/>
                  <a:pt x="48" y="18839"/>
                  <a:pt x="42" y="18964"/>
                </a:cubicBezTo>
                <a:cubicBezTo>
                  <a:pt x="35" y="19088"/>
                  <a:pt x="21" y="19351"/>
                  <a:pt x="11" y="19547"/>
                </a:cubicBezTo>
                <a:cubicBezTo>
                  <a:pt x="-3" y="19826"/>
                  <a:pt x="-2" y="20769"/>
                  <a:pt x="7" y="21579"/>
                </a:cubicBezTo>
                <a:lnTo>
                  <a:pt x="21591" y="21579"/>
                </a:lnTo>
                <a:cubicBezTo>
                  <a:pt x="21597" y="20772"/>
                  <a:pt x="21594" y="19556"/>
                  <a:pt x="21581" y="19271"/>
                </a:cubicBezTo>
                <a:cubicBezTo>
                  <a:pt x="21572" y="19084"/>
                  <a:pt x="21559" y="18792"/>
                  <a:pt x="21553" y="18623"/>
                </a:cubicBezTo>
                <a:cubicBezTo>
                  <a:pt x="21527" y="17902"/>
                  <a:pt x="21421" y="16599"/>
                  <a:pt x="21327" y="15837"/>
                </a:cubicBezTo>
                <a:cubicBezTo>
                  <a:pt x="21315" y="15739"/>
                  <a:pt x="21298" y="15585"/>
                  <a:pt x="21288" y="15496"/>
                </a:cubicBezTo>
                <a:cubicBezTo>
                  <a:pt x="21279" y="15407"/>
                  <a:pt x="21266" y="15312"/>
                  <a:pt x="21259" y="15285"/>
                </a:cubicBezTo>
                <a:cubicBezTo>
                  <a:pt x="21253" y="15259"/>
                  <a:pt x="21232" y="15121"/>
                  <a:pt x="21212" y="14978"/>
                </a:cubicBezTo>
                <a:cubicBezTo>
                  <a:pt x="21167" y="14655"/>
                  <a:pt x="21055" y="13974"/>
                  <a:pt x="21031" y="13881"/>
                </a:cubicBezTo>
                <a:cubicBezTo>
                  <a:pt x="21021" y="13843"/>
                  <a:pt x="21002" y="13745"/>
                  <a:pt x="20989" y="13665"/>
                </a:cubicBezTo>
                <a:cubicBezTo>
                  <a:pt x="20937" y="13362"/>
                  <a:pt x="20897" y="13162"/>
                  <a:pt x="20879" y="13107"/>
                </a:cubicBezTo>
                <a:cubicBezTo>
                  <a:pt x="20868" y="13076"/>
                  <a:pt x="20859" y="13007"/>
                  <a:pt x="20859" y="12955"/>
                </a:cubicBezTo>
                <a:cubicBezTo>
                  <a:pt x="20859" y="12902"/>
                  <a:pt x="20849" y="12850"/>
                  <a:pt x="20837" y="12839"/>
                </a:cubicBezTo>
                <a:cubicBezTo>
                  <a:pt x="20826" y="12828"/>
                  <a:pt x="20816" y="12796"/>
                  <a:pt x="20816" y="12769"/>
                </a:cubicBezTo>
                <a:cubicBezTo>
                  <a:pt x="20816" y="12741"/>
                  <a:pt x="20801" y="12666"/>
                  <a:pt x="20782" y="12601"/>
                </a:cubicBezTo>
                <a:cubicBezTo>
                  <a:pt x="20723" y="12398"/>
                  <a:pt x="20712" y="12356"/>
                  <a:pt x="20698" y="12272"/>
                </a:cubicBezTo>
                <a:cubicBezTo>
                  <a:pt x="20687" y="12202"/>
                  <a:pt x="20662" y="12102"/>
                  <a:pt x="20557" y="11696"/>
                </a:cubicBezTo>
                <a:cubicBezTo>
                  <a:pt x="20510" y="11512"/>
                  <a:pt x="20497" y="11467"/>
                  <a:pt x="20445" y="11297"/>
                </a:cubicBezTo>
                <a:cubicBezTo>
                  <a:pt x="20414" y="11197"/>
                  <a:pt x="20389" y="11108"/>
                  <a:pt x="20389" y="11098"/>
                </a:cubicBezTo>
                <a:cubicBezTo>
                  <a:pt x="20389" y="11034"/>
                  <a:pt x="19935" y="9642"/>
                  <a:pt x="19805" y="9308"/>
                </a:cubicBezTo>
                <a:cubicBezTo>
                  <a:pt x="19763" y="9201"/>
                  <a:pt x="19694" y="9018"/>
                  <a:pt x="19650" y="8902"/>
                </a:cubicBezTo>
                <a:cubicBezTo>
                  <a:pt x="19607" y="8787"/>
                  <a:pt x="19498" y="8526"/>
                  <a:pt x="19408" y="8323"/>
                </a:cubicBezTo>
                <a:cubicBezTo>
                  <a:pt x="19318" y="8121"/>
                  <a:pt x="19235" y="7930"/>
                  <a:pt x="19224" y="7900"/>
                </a:cubicBezTo>
                <a:cubicBezTo>
                  <a:pt x="19169" y="7759"/>
                  <a:pt x="18825" y="7063"/>
                  <a:pt x="18639" y="6715"/>
                </a:cubicBezTo>
                <a:cubicBezTo>
                  <a:pt x="18277" y="6038"/>
                  <a:pt x="17725" y="5173"/>
                  <a:pt x="17241" y="4524"/>
                </a:cubicBezTo>
                <a:cubicBezTo>
                  <a:pt x="17056" y="4276"/>
                  <a:pt x="16900" y="4073"/>
                  <a:pt x="16893" y="4073"/>
                </a:cubicBezTo>
                <a:cubicBezTo>
                  <a:pt x="16887" y="4073"/>
                  <a:pt x="16821" y="3998"/>
                  <a:pt x="16747" y="3904"/>
                </a:cubicBezTo>
                <a:cubicBezTo>
                  <a:pt x="16551" y="3651"/>
                  <a:pt x="16054" y="3116"/>
                  <a:pt x="15751" y="2830"/>
                </a:cubicBezTo>
                <a:cubicBezTo>
                  <a:pt x="15697" y="2779"/>
                  <a:pt x="15612" y="2695"/>
                  <a:pt x="15563" y="2644"/>
                </a:cubicBezTo>
                <a:cubicBezTo>
                  <a:pt x="15514" y="2593"/>
                  <a:pt x="15465" y="2551"/>
                  <a:pt x="15454" y="2551"/>
                </a:cubicBezTo>
                <a:cubicBezTo>
                  <a:pt x="15443" y="2551"/>
                  <a:pt x="15408" y="2521"/>
                  <a:pt x="15377" y="2484"/>
                </a:cubicBezTo>
                <a:cubicBezTo>
                  <a:pt x="15347" y="2447"/>
                  <a:pt x="15247" y="2358"/>
                  <a:pt x="15155" y="2285"/>
                </a:cubicBezTo>
                <a:cubicBezTo>
                  <a:pt x="15064" y="2213"/>
                  <a:pt x="14941" y="2115"/>
                  <a:pt x="14882" y="2067"/>
                </a:cubicBezTo>
                <a:cubicBezTo>
                  <a:pt x="14824" y="2019"/>
                  <a:pt x="14756" y="1965"/>
                  <a:pt x="14733" y="1946"/>
                </a:cubicBezTo>
                <a:cubicBezTo>
                  <a:pt x="14414" y="1688"/>
                  <a:pt x="13958" y="1387"/>
                  <a:pt x="13567" y="1174"/>
                </a:cubicBezTo>
                <a:cubicBezTo>
                  <a:pt x="13479" y="1126"/>
                  <a:pt x="13388" y="1076"/>
                  <a:pt x="13364" y="1061"/>
                </a:cubicBezTo>
                <a:cubicBezTo>
                  <a:pt x="13341" y="1047"/>
                  <a:pt x="13282" y="1019"/>
                  <a:pt x="13233" y="999"/>
                </a:cubicBezTo>
                <a:cubicBezTo>
                  <a:pt x="13110" y="949"/>
                  <a:pt x="13099" y="916"/>
                  <a:pt x="13121" y="688"/>
                </a:cubicBezTo>
                <a:cubicBezTo>
                  <a:pt x="13165" y="233"/>
                  <a:pt x="13145" y="121"/>
                  <a:pt x="13023" y="121"/>
                </a:cubicBezTo>
                <a:cubicBezTo>
                  <a:pt x="12899" y="121"/>
                  <a:pt x="12879" y="193"/>
                  <a:pt x="12902" y="562"/>
                </a:cubicBezTo>
                <a:cubicBezTo>
                  <a:pt x="12913" y="738"/>
                  <a:pt x="12915" y="902"/>
                  <a:pt x="12906" y="925"/>
                </a:cubicBezTo>
                <a:cubicBezTo>
                  <a:pt x="12894" y="959"/>
                  <a:pt x="12776" y="967"/>
                  <a:pt x="12351" y="966"/>
                </a:cubicBezTo>
                <a:cubicBezTo>
                  <a:pt x="12054" y="965"/>
                  <a:pt x="11803" y="957"/>
                  <a:pt x="11793" y="948"/>
                </a:cubicBezTo>
                <a:cubicBezTo>
                  <a:pt x="11772" y="928"/>
                  <a:pt x="11781" y="795"/>
                  <a:pt x="11828" y="452"/>
                </a:cubicBezTo>
                <a:cubicBezTo>
                  <a:pt x="11858" y="236"/>
                  <a:pt x="11858" y="210"/>
                  <a:pt x="11826" y="135"/>
                </a:cubicBezTo>
                <a:cubicBezTo>
                  <a:pt x="11788" y="48"/>
                  <a:pt x="11730" y="2"/>
                  <a:pt x="11671" y="0"/>
                </a:cubicBezTo>
                <a:close/>
              </a:path>
            </a:pathLst>
          </a:custGeom>
          <a:ln w="12700">
            <a:miter lim="400000"/>
          </a:ln>
        </p:spPr>
      </p:pic>
      <p:sp>
        <p:nvSpPr>
          <p:cNvPr id="120" name="Shape 120"/>
          <p:cNvSpPr/>
          <p:nvPr>
            <p:ph type="title"/>
          </p:nvPr>
        </p:nvSpPr>
        <p:spPr>
          <a:xfrm>
            <a:off x="356945" y="192779"/>
            <a:ext cx="2464595" cy="750690"/>
          </a:xfrm>
          <a:prstGeom prst="rect">
            <a:avLst/>
          </a:prstGeom>
        </p:spPr>
        <p:txBody>
          <a:bodyPr/>
          <a:lstStyle>
            <a:lvl1pPr defTabSz="321310">
              <a:defRPr b="1" sz="4400">
                <a:solidFill>
                  <a:srgbClr val="FF2600"/>
                </a:solidFill>
                <a:latin typeface="Marker Felt"/>
                <a:ea typeface="Marker Felt"/>
                <a:cs typeface="Marker Felt"/>
                <a:sym typeface="Marker Felt"/>
              </a:defRPr>
            </a:lvl1pPr>
          </a:lstStyle>
          <a:p>
            <a:pPr/>
            <a:r>
              <a:t>Shuttle</a:t>
            </a:r>
          </a:p>
        </p:txBody>
      </p:sp>
      <p:graphicFrame>
        <p:nvGraphicFramePr>
          <p:cNvPr id="121" name="Table 121"/>
          <p:cNvGraphicFramePr/>
          <p:nvPr/>
        </p:nvGraphicFramePr>
        <p:xfrm>
          <a:off x="4806950" y="5391150"/>
          <a:ext cx="4022461" cy="4222949"/>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801952"/>
                <a:gridCol w="801952"/>
                <a:gridCol w="801952"/>
                <a:gridCol w="801952"/>
                <a:gridCol w="801952"/>
              </a:tblGrid>
              <a:tr h="1403416">
                <a:tc>
                  <a:txBody>
                    <a:bodyPr/>
                    <a:lstStyle/>
                    <a:p>
                      <a:pPr defTabSz="914400">
                        <a:defRPr sz="2600"/>
                      </a:pPr>
                    </a:p>
                  </a:txBody>
                  <a:tcPr marL="50800" marR="50800" marT="50800" marB="50800" anchor="ctr" anchorCtr="0" horzOverflow="overflow">
                    <a:solidFill>
                      <a:schemeClr val="accent2">
                        <a:hueOff val="-2473793"/>
                        <a:satOff val="-50209"/>
                        <a:lumOff val="23543"/>
                      </a:schemeClr>
                    </a:solidFill>
                  </a:tcPr>
                </a:tc>
                <a:tc>
                  <a:txBody>
                    <a:bodyPr/>
                    <a:lstStyle/>
                    <a:p>
                      <a:pPr defTabSz="914400">
                        <a:defRPr sz="2600"/>
                      </a:pPr>
                    </a:p>
                  </a:txBody>
                  <a:tcPr marL="50800" marR="50800" marT="50800" marB="50800" anchor="ctr" anchorCtr="0" horzOverflow="overflow">
                    <a:solidFill>
                      <a:schemeClr val="accent1">
                        <a:satOff val="-3355"/>
                        <a:lumOff val="26614"/>
                      </a:schemeClr>
                    </a:solidFill>
                  </a:tcPr>
                </a:tc>
                <a:tc>
                  <a:txBody>
                    <a:bodyPr/>
                    <a:lstStyle/>
                    <a:p>
                      <a:pPr defTabSz="914400">
                        <a:defRPr sz="2600"/>
                      </a:pPr>
                    </a:p>
                  </a:txBody>
                  <a:tcPr marL="50800" marR="50800" marT="50800" marB="50800" anchor="ctr" anchorCtr="0" horzOverflow="overflow">
                    <a:solidFill>
                      <a:schemeClr val="accent3">
                        <a:satOff val="18648"/>
                        <a:lumOff val="5971"/>
                      </a:schemeClr>
                    </a:solidFill>
                  </a:tcPr>
                </a:tc>
                <a:tc>
                  <a:txBody>
                    <a:bodyPr/>
                    <a:lstStyle/>
                    <a:p>
                      <a:pPr defTabSz="914400">
                        <a:defRPr sz="2600"/>
                      </a:pPr>
                    </a:p>
                  </a:txBody>
                  <a:tcPr marL="50800" marR="50800" marT="50800" marB="50800" anchor="ctr" anchorCtr="0" horzOverflow="overflow">
                    <a:solidFill>
                      <a:schemeClr val="accent4">
                        <a:hueOff val="384618"/>
                        <a:satOff val="3869"/>
                        <a:lumOff val="5802"/>
                      </a:schemeClr>
                    </a:solidFill>
                  </a:tcPr>
                </a:tc>
                <a:tc>
                  <a:txBody>
                    <a:bodyPr/>
                    <a:lstStyle/>
                    <a:p>
                      <a:pPr defTabSz="914400">
                        <a:defRPr sz="2600"/>
                      </a:pPr>
                    </a:p>
                  </a:txBody>
                  <a:tcPr marL="50800" marR="50800" marT="50800" marB="50800" anchor="ctr" anchorCtr="0" horzOverflow="overflow">
                    <a:solidFill>
                      <a:schemeClr val="accent5">
                        <a:hueOff val="-444211"/>
                        <a:satOff val="-14915"/>
                        <a:lumOff val="22857"/>
                      </a:schemeClr>
                    </a:solidFill>
                  </a:tcPr>
                </a:tc>
              </a:tr>
              <a:tr h="1403416">
                <a:tc>
                  <a:txBody>
                    <a:bodyPr/>
                    <a:lstStyle/>
                    <a:p>
                      <a:pPr defTabSz="914400">
                        <a:defRPr sz="2600"/>
                      </a:pPr>
                    </a:p>
                  </a:txBody>
                  <a:tcPr marL="50800" marR="50800" marT="50800" marB="50800" anchor="ctr" anchorCtr="0" horzOverflow="overflow">
                    <a:solidFill>
                      <a:schemeClr val="accent2">
                        <a:hueOff val="-2473793"/>
                        <a:satOff val="-50209"/>
                        <a:lumOff val="23543"/>
                      </a:schemeClr>
                    </a:solidFill>
                  </a:tcPr>
                </a:tc>
                <a:tc>
                  <a:txBody>
                    <a:bodyPr/>
                    <a:lstStyle/>
                    <a:p>
                      <a:pPr defTabSz="914400">
                        <a:defRPr sz="2600"/>
                      </a:pPr>
                    </a:p>
                  </a:txBody>
                  <a:tcPr marL="50800" marR="50800" marT="50800" marB="50800" anchor="ctr" anchorCtr="0" horzOverflow="overflow">
                    <a:solidFill>
                      <a:schemeClr val="accent1">
                        <a:satOff val="-3355"/>
                        <a:lumOff val="26614"/>
                      </a:schemeClr>
                    </a:solidFill>
                  </a:tcPr>
                </a:tc>
                <a:tc>
                  <a:txBody>
                    <a:bodyPr/>
                    <a:lstStyle/>
                    <a:p>
                      <a:pPr defTabSz="914400">
                        <a:defRPr sz="2600"/>
                      </a:pPr>
                    </a:p>
                  </a:txBody>
                  <a:tcPr marL="50800" marR="50800" marT="50800" marB="50800" anchor="ctr" anchorCtr="0" horzOverflow="overflow">
                    <a:solidFill>
                      <a:schemeClr val="accent3">
                        <a:satOff val="18648"/>
                        <a:lumOff val="5971"/>
                      </a:schemeClr>
                    </a:solidFill>
                  </a:tcPr>
                </a:tc>
                <a:tc>
                  <a:txBody>
                    <a:bodyPr/>
                    <a:lstStyle/>
                    <a:p>
                      <a:pPr defTabSz="914400">
                        <a:defRPr sz="2600"/>
                      </a:pPr>
                    </a:p>
                  </a:txBody>
                  <a:tcPr marL="50800" marR="50800" marT="50800" marB="50800" anchor="ctr" anchorCtr="0" horzOverflow="overflow">
                    <a:solidFill>
                      <a:schemeClr val="accent4">
                        <a:hueOff val="384618"/>
                        <a:satOff val="3869"/>
                        <a:lumOff val="5802"/>
                      </a:schemeClr>
                    </a:solidFill>
                  </a:tcPr>
                </a:tc>
                <a:tc>
                  <a:txBody>
                    <a:bodyPr/>
                    <a:lstStyle/>
                    <a:p>
                      <a:pPr defTabSz="914400">
                        <a:defRPr sz="2600"/>
                      </a:pPr>
                    </a:p>
                  </a:txBody>
                  <a:tcPr marL="50800" marR="50800" marT="50800" marB="50800" anchor="ctr" anchorCtr="0" horzOverflow="overflow">
                    <a:solidFill>
                      <a:schemeClr val="accent5">
                        <a:hueOff val="-444211"/>
                        <a:satOff val="-14915"/>
                        <a:lumOff val="22857"/>
                      </a:schemeClr>
                    </a:solidFill>
                  </a:tcPr>
                </a:tc>
              </a:tr>
              <a:tr h="1403416">
                <a:tc>
                  <a:txBody>
                    <a:bodyPr/>
                    <a:lstStyle/>
                    <a:p>
                      <a:pPr defTabSz="914400">
                        <a:defRPr sz="2600"/>
                      </a:pPr>
                    </a:p>
                  </a:txBody>
                  <a:tcPr marL="50800" marR="50800" marT="50800" marB="50800" anchor="ctr" anchorCtr="0" horzOverflow="overflow">
                    <a:solidFill>
                      <a:schemeClr val="accent2">
                        <a:hueOff val="-2473793"/>
                        <a:satOff val="-50209"/>
                        <a:lumOff val="23543"/>
                      </a:schemeClr>
                    </a:solidFill>
                  </a:tcPr>
                </a:tc>
                <a:tc>
                  <a:txBody>
                    <a:bodyPr/>
                    <a:lstStyle/>
                    <a:p>
                      <a:pPr defTabSz="914400">
                        <a:defRPr sz="2600"/>
                      </a:pPr>
                    </a:p>
                  </a:txBody>
                  <a:tcPr marL="50800" marR="50800" marT="50800" marB="50800" anchor="ctr" anchorCtr="0" horzOverflow="overflow">
                    <a:solidFill>
                      <a:schemeClr val="accent1">
                        <a:satOff val="-3355"/>
                        <a:lumOff val="26614"/>
                      </a:schemeClr>
                    </a:solidFill>
                  </a:tcPr>
                </a:tc>
                <a:tc>
                  <a:txBody>
                    <a:bodyPr/>
                    <a:lstStyle/>
                    <a:p>
                      <a:pPr defTabSz="914400">
                        <a:defRPr sz="2600"/>
                      </a:pPr>
                    </a:p>
                  </a:txBody>
                  <a:tcPr marL="50800" marR="50800" marT="50800" marB="50800" anchor="ctr" anchorCtr="0" horzOverflow="overflow">
                    <a:solidFill>
                      <a:schemeClr val="accent3">
                        <a:satOff val="18648"/>
                        <a:lumOff val="5971"/>
                      </a:schemeClr>
                    </a:solidFill>
                  </a:tcPr>
                </a:tc>
                <a:tc>
                  <a:txBody>
                    <a:bodyPr/>
                    <a:lstStyle/>
                    <a:p>
                      <a:pPr defTabSz="914400">
                        <a:defRPr sz="2600"/>
                      </a:pPr>
                    </a:p>
                  </a:txBody>
                  <a:tcPr marL="50800" marR="50800" marT="50800" marB="50800" anchor="ctr" anchorCtr="0" horzOverflow="overflow">
                    <a:solidFill>
                      <a:schemeClr val="accent4">
                        <a:hueOff val="384618"/>
                        <a:satOff val="3869"/>
                        <a:lumOff val="5802"/>
                      </a:schemeClr>
                    </a:solidFill>
                  </a:tcPr>
                </a:tc>
                <a:tc>
                  <a:txBody>
                    <a:bodyPr/>
                    <a:lstStyle/>
                    <a:p>
                      <a:pPr defTabSz="914400">
                        <a:defRPr sz="2600"/>
                      </a:pPr>
                    </a:p>
                  </a:txBody>
                  <a:tcPr marL="50800" marR="50800" marT="50800" marB="50800" anchor="ctr" anchorCtr="0" horzOverflow="overflow">
                    <a:solidFill>
                      <a:schemeClr val="accent5">
                        <a:hueOff val="-444211"/>
                        <a:satOff val="-14915"/>
                        <a:lumOff val="22857"/>
                      </a:schemeClr>
                    </a:solidFill>
                  </a:tcPr>
                </a:tc>
              </a:tr>
            </a:tbl>
          </a:graphicData>
        </a:graphic>
      </p:graphicFrame>
      <p:sp>
        <p:nvSpPr>
          <p:cNvPr id="122" name="Shape 122"/>
          <p:cNvSpPr/>
          <p:nvPr/>
        </p:nvSpPr>
        <p:spPr>
          <a:xfrm>
            <a:off x="4470273" y="5278912"/>
            <a:ext cx="10035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20m</a:t>
            </a:r>
          </a:p>
        </p:txBody>
      </p:sp>
      <p:sp>
        <p:nvSpPr>
          <p:cNvPr id="123" name="Shape 123"/>
          <p:cNvSpPr/>
          <p:nvPr/>
        </p:nvSpPr>
        <p:spPr>
          <a:xfrm>
            <a:off x="4470273" y="7579783"/>
            <a:ext cx="10035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40m</a:t>
            </a:r>
          </a:p>
        </p:txBody>
      </p:sp>
      <p:sp>
        <p:nvSpPr>
          <p:cNvPr id="124" name="Shape 124"/>
          <p:cNvSpPr/>
          <p:nvPr/>
        </p:nvSpPr>
        <p:spPr>
          <a:xfrm>
            <a:off x="4470273" y="9110133"/>
            <a:ext cx="10035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60m</a:t>
            </a:r>
          </a:p>
        </p:txBody>
      </p:sp>
      <p:pic>
        <p:nvPicPr>
          <p:cNvPr id="125" name=""/>
          <p:cNvPicPr>
            <a:picLocks noChangeAspect="0"/>
          </p:cNvPicPr>
          <p:nvPr/>
        </p:nvPicPr>
        <p:blipFill>
          <a:blip r:embed="rId3">
            <a:extLst/>
          </a:blip>
          <a:stretch>
            <a:fillRect/>
          </a:stretch>
        </p:blipFill>
        <p:spPr>
          <a:xfrm rot="5400000">
            <a:off x="3412428" y="6154525"/>
            <a:ext cx="1544444" cy="352235"/>
          </a:xfrm>
          <a:prstGeom prst="rect">
            <a:avLst/>
          </a:prstGeom>
        </p:spPr>
      </p:pic>
      <p:pic>
        <p:nvPicPr>
          <p:cNvPr id="127" name=""/>
          <p:cNvPicPr>
            <a:picLocks noChangeAspect="0"/>
          </p:cNvPicPr>
          <p:nvPr/>
        </p:nvPicPr>
        <p:blipFill>
          <a:blip r:embed="rId4">
            <a:extLst/>
          </a:blip>
          <a:stretch>
            <a:fillRect/>
          </a:stretch>
        </p:blipFill>
        <p:spPr>
          <a:xfrm rot="16200000">
            <a:off x="3886850" y="5904315"/>
            <a:ext cx="1127459" cy="352235"/>
          </a:xfrm>
          <a:prstGeom prst="rect">
            <a:avLst/>
          </a:prstGeom>
        </p:spPr>
      </p:pic>
      <p:pic>
        <p:nvPicPr>
          <p:cNvPr id="129" name=""/>
          <p:cNvPicPr>
            <a:picLocks noChangeAspect="0"/>
          </p:cNvPicPr>
          <p:nvPr/>
        </p:nvPicPr>
        <p:blipFill>
          <a:blip r:embed="rId5">
            <a:extLst/>
          </a:blip>
          <a:stretch>
            <a:fillRect/>
          </a:stretch>
        </p:blipFill>
        <p:spPr>
          <a:xfrm rot="5400000">
            <a:off x="4073086" y="6644929"/>
            <a:ext cx="2847795" cy="352235"/>
          </a:xfrm>
          <a:prstGeom prst="rect">
            <a:avLst/>
          </a:prstGeom>
        </p:spPr>
      </p:pic>
      <p:sp>
        <p:nvSpPr>
          <p:cNvPr id="131" name="Shape 131"/>
          <p:cNvSpPr/>
          <p:nvPr/>
        </p:nvSpPr>
        <p:spPr>
          <a:xfrm>
            <a:off x="-25400" y="1339740"/>
            <a:ext cx="13055601"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Start in one lane, then run to 20m, pivot turn back to start, then run to 40m, pivot turn back to start, then run to 60m, pivot turn back to start then change lanes. Complete all five lanes as fast as you can. Full running distance 1.2km</a:t>
            </a:r>
          </a:p>
        </p:txBody>
      </p:sp>
      <p:pic>
        <p:nvPicPr>
          <p:cNvPr id="132" name=""/>
          <p:cNvPicPr>
            <a:picLocks noChangeAspect="0"/>
          </p:cNvPicPr>
          <p:nvPr/>
        </p:nvPicPr>
        <p:blipFill>
          <a:blip r:embed="rId6">
            <a:extLst/>
          </a:blip>
          <a:stretch>
            <a:fillRect/>
          </a:stretch>
        </p:blipFill>
        <p:spPr>
          <a:xfrm rot="5400000">
            <a:off x="3723789" y="7341016"/>
            <a:ext cx="4071322" cy="352235"/>
          </a:xfrm>
          <a:prstGeom prst="rect">
            <a:avLst/>
          </a:prstGeom>
        </p:spPr>
      </p:pic>
      <p:pic>
        <p:nvPicPr>
          <p:cNvPr id="134" name="200327-Army-AFL co-brand-black &amp; white-artwork.jpg"/>
          <p:cNvPicPr>
            <a:picLocks noChangeAspect="1"/>
          </p:cNvPicPr>
          <p:nvPr/>
        </p:nvPicPr>
        <p:blipFill>
          <a:blip r:embed="rId7">
            <a:extLst/>
          </a:blip>
          <a:stretch>
            <a:fillRect/>
          </a:stretch>
        </p:blipFill>
        <p:spPr>
          <a:xfrm>
            <a:off x="11190023" y="13176"/>
            <a:ext cx="1616311" cy="1109895"/>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