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9" r:id="rId4"/>
    <p:sldId id="260" r:id="rId5"/>
    <p:sldId id="261" r:id="rId6"/>
    <p:sldId id="262" r:id="rId7"/>
    <p:sldId id="263" r:id="rId8"/>
    <p:sldId id="264"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977ACAD-730D-4643-81B4-5FEA9D90D8FC}" type="datetimeFigureOut">
              <a:rPr lang="en-US" smtClean="0"/>
              <a:t>2/16/2020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E480E17C-D413-4792-BDF2-910FE85F3A3A}"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77ACAD-730D-4643-81B4-5FEA9D90D8FC}"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0E17C-D413-4792-BDF2-910FE85F3A3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9221216" y="3009902"/>
            <a:ext cx="609600" cy="441325"/>
          </a:xfrm>
        </p:spPr>
        <p:txBody>
          <a:bodyPr/>
          <a:lstStyle/>
          <a:p>
            <a:fld id="{E480E17C-D413-4792-BDF2-910FE85F3A3A}"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77ACAD-730D-4643-81B4-5FEA9D90D8FC}"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977ACAD-730D-4643-81B4-5FEA9D90D8FC}"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E480E17C-D413-4792-BDF2-910FE85F3A3A}"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977ACAD-730D-4643-81B4-5FEA9D90D8FC}" type="datetimeFigureOut">
              <a:rPr lang="en-US" smtClean="0"/>
              <a:t>2/16/2020</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E480E17C-D413-4792-BDF2-910FE85F3A3A}"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3977ACAD-730D-4643-81B4-5FEA9D90D8FC}" type="datetimeFigureOut">
              <a:rPr lang="en-US" smtClean="0"/>
              <a:t>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0E17C-D413-4792-BDF2-910FE85F3A3A}" type="slidenum">
              <a:rPr lang="en-US" smtClean="0"/>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977ACAD-730D-4643-81B4-5FEA9D90D8FC}" type="datetimeFigureOut">
              <a:rPr lang="en-US" smtClean="0"/>
              <a:t>2/16/2020</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E480E17C-D413-4792-BDF2-910FE85F3A3A}"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977ACAD-730D-4643-81B4-5FEA9D90D8FC}" type="datetimeFigureOut">
              <a:rPr lang="en-US" smtClean="0"/>
              <a:t>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E480E17C-D413-4792-BDF2-910FE85F3A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 name="Date Placeholder 1"/>
          <p:cNvSpPr>
            <a:spLocks noGrp="1"/>
          </p:cNvSpPr>
          <p:nvPr>
            <p:ph type="dt" sz="half" idx="10"/>
          </p:nvPr>
        </p:nvSpPr>
        <p:spPr/>
        <p:txBody>
          <a:bodyPr/>
          <a:lstStyle/>
          <a:p>
            <a:fld id="{3977ACAD-730D-4643-81B4-5FEA9D90D8FC}" type="datetimeFigureOut">
              <a:rPr lang="en-US" smtClean="0"/>
              <a:t>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E480E17C-D413-4792-BDF2-910FE85F3A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E480E17C-D413-4792-BDF2-910FE85F3A3A}" type="slidenum">
              <a:rPr lang="en-US" smtClean="0"/>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p:txBody>
          <a:bodyPr/>
          <a:lstStyle/>
          <a:p>
            <a:fld id="{3977ACAD-730D-4643-81B4-5FEA9D90D8FC}" type="datetimeFigureOut">
              <a:rPr lang="en-US" smtClean="0"/>
              <a:t>2/16/2020</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p>
            <a:fld id="{E480E17C-D413-4792-BDF2-910FE85F3A3A}"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a:xfrm>
            <a:off x="7717536" y="6404984"/>
            <a:ext cx="4059936" cy="365760"/>
          </a:xfrm>
        </p:spPr>
        <p:txBody>
          <a:bodyPr/>
          <a:lstStyle/>
          <a:p>
            <a:fld id="{3977ACAD-730D-4643-81B4-5FEA9D90D8FC}" type="datetimeFigureOut">
              <a:rPr lang="en-US" smtClean="0"/>
              <a:t>2/16/2020</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3977ACAD-730D-4643-81B4-5FEA9D90D8FC}" type="datetimeFigureOut">
              <a:rPr lang="en-US" smtClean="0"/>
              <a:t>2/16/2020</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480E17C-D413-4792-BDF2-910FE85F3A3A}"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4400" b="1" dirty="0"/>
              <a:t>II Kings 4:1-7</a:t>
            </a:r>
            <a:endParaRPr lang="en-US" sz="4400" dirty="0"/>
          </a:p>
          <a:p>
            <a:endParaRPr lang="en-US" dirty="0"/>
          </a:p>
        </p:txBody>
      </p:sp>
      <p:sp>
        <p:nvSpPr>
          <p:cNvPr id="2" name="Title 1"/>
          <p:cNvSpPr>
            <a:spLocks noGrp="1"/>
          </p:cNvSpPr>
          <p:nvPr>
            <p:ph type="ctrTitle"/>
          </p:nvPr>
        </p:nvSpPr>
        <p:spPr>
          <a:xfrm>
            <a:off x="533400" y="381000"/>
            <a:ext cx="11201400" cy="1752600"/>
          </a:xfrm>
        </p:spPr>
        <p:txBody>
          <a:bodyPr>
            <a:normAutofit/>
          </a:bodyPr>
          <a:lstStyle/>
          <a:p>
            <a:r>
              <a:rPr lang="en-US" sz="4400" b="1" dirty="0"/>
              <a:t>A Desperate Widow and An Empty Jar</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a:xfrm>
            <a:off x="228600" y="1371600"/>
            <a:ext cx="11734800" cy="4572000"/>
          </a:xfrm>
        </p:spPr>
        <p:txBody>
          <a:bodyPr>
            <a:normAutofit/>
          </a:bodyPr>
          <a:lstStyle/>
          <a:p>
            <a:pPr marL="742950" indent="-742950">
              <a:buSzPct val="100000"/>
              <a:buFont typeface="+mj-lt"/>
              <a:buAutoNum type="arabicParenR"/>
            </a:pPr>
            <a:r>
              <a:rPr lang="en-US" sz="4400" b="1" dirty="0"/>
              <a:t>Now there cried a certain woman of the wives of the sons of the prophets unto Elisha, saying, Thy servant my husband is dead; and thou </a:t>
            </a:r>
            <a:r>
              <a:rPr lang="en-US" sz="4400" b="1" dirty="0" err="1"/>
              <a:t>knowest</a:t>
            </a:r>
            <a:r>
              <a:rPr lang="en-US" sz="4400" b="1" dirty="0"/>
              <a:t> that thy servant did fear the Lord: and the creditor is come to take unto him my two sons to be bondmen.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2"/>
            </a:pPr>
            <a:r>
              <a:rPr lang="en-US" sz="4400" b="1" dirty="0"/>
              <a:t>And Elisha said unto her, What shall I do for thee? tell me, what hast thou in the house? And she said, Thine handmaid hath not any thing in the house, save a pot of oil.</a:t>
            </a:r>
          </a:p>
        </p:txBody>
      </p:sp>
    </p:spTree>
    <p:extLst>
      <p:ext uri="{BB962C8B-B14F-4D97-AF65-F5344CB8AC3E}">
        <p14:creationId xmlns:p14="http://schemas.microsoft.com/office/powerpoint/2010/main" val="259380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3"/>
            </a:pPr>
            <a:r>
              <a:rPr lang="en-US" sz="4400" b="1" dirty="0"/>
              <a:t>Then he said, Go, borrow thee vessels abroad of all thy </a:t>
            </a:r>
            <a:r>
              <a:rPr lang="en-US" sz="4400" b="1" dirty="0" err="1"/>
              <a:t>neighbours</a:t>
            </a:r>
            <a:r>
              <a:rPr lang="en-US" sz="4400" b="1" dirty="0"/>
              <a:t>, even empty vessels; borrow not a few.</a:t>
            </a:r>
          </a:p>
          <a:p>
            <a:pPr>
              <a:buNone/>
            </a:pPr>
            <a:endParaRPr lang="en-US" sz="4400" b="1" dirty="0"/>
          </a:p>
        </p:txBody>
      </p:sp>
    </p:spTree>
    <p:extLst>
      <p:ext uri="{BB962C8B-B14F-4D97-AF65-F5344CB8AC3E}">
        <p14:creationId xmlns:p14="http://schemas.microsoft.com/office/powerpoint/2010/main" val="211306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4"/>
            </a:pPr>
            <a:r>
              <a:rPr lang="en-US" sz="4400" b="1" dirty="0"/>
              <a:t>And when thou art come in, thou shalt shut the door upon thee and upon thy sons, and shalt pour out into all those vessels, and thou shalt set aside that which is full.</a:t>
            </a:r>
          </a:p>
        </p:txBody>
      </p:sp>
    </p:spTree>
    <p:extLst>
      <p:ext uri="{BB962C8B-B14F-4D97-AF65-F5344CB8AC3E}">
        <p14:creationId xmlns:p14="http://schemas.microsoft.com/office/powerpoint/2010/main" val="39337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5"/>
            </a:pPr>
            <a:r>
              <a:rPr lang="en-US" sz="4400" b="1" dirty="0"/>
              <a:t>So she went from him, and shut the door upon her and upon her sons, who brought the vessels to her; and she poured out.</a:t>
            </a:r>
          </a:p>
        </p:txBody>
      </p:sp>
    </p:spTree>
    <p:extLst>
      <p:ext uri="{BB962C8B-B14F-4D97-AF65-F5344CB8AC3E}">
        <p14:creationId xmlns:p14="http://schemas.microsoft.com/office/powerpoint/2010/main" val="2701792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6"/>
            </a:pPr>
            <a:r>
              <a:rPr lang="en-US" sz="4400" b="1" dirty="0"/>
              <a:t>And it came to pass, when the vessels were full, that she said unto her son, Bring me yet a vessel. And he said unto her, There is not a vessel more. And the oil stayed.</a:t>
            </a:r>
          </a:p>
        </p:txBody>
      </p:sp>
    </p:spTree>
    <p:extLst>
      <p:ext uri="{BB962C8B-B14F-4D97-AF65-F5344CB8AC3E}">
        <p14:creationId xmlns:p14="http://schemas.microsoft.com/office/powerpoint/2010/main" val="366898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D473-7229-4513-ACD7-D94F5F3EC35A}"/>
              </a:ext>
            </a:extLst>
          </p:cNvPr>
          <p:cNvSpPr>
            <a:spLocks noGrp="1"/>
          </p:cNvSpPr>
          <p:nvPr>
            <p:ph type="title"/>
          </p:nvPr>
        </p:nvSpPr>
        <p:spPr/>
        <p:txBody>
          <a:bodyPr>
            <a:noAutofit/>
          </a:bodyPr>
          <a:lstStyle/>
          <a:p>
            <a:r>
              <a:rPr lang="en-US" sz="5400" dirty="0"/>
              <a:t>II Kings 4:1-7 (KJV)</a:t>
            </a:r>
          </a:p>
        </p:txBody>
      </p:sp>
      <p:sp>
        <p:nvSpPr>
          <p:cNvPr id="3" name="Content Placeholder 2"/>
          <p:cNvSpPr>
            <a:spLocks noGrp="1"/>
          </p:cNvSpPr>
          <p:nvPr>
            <p:ph sz="quarter" idx="1"/>
          </p:nvPr>
        </p:nvSpPr>
        <p:spPr/>
        <p:txBody>
          <a:bodyPr>
            <a:normAutofit/>
          </a:bodyPr>
          <a:lstStyle/>
          <a:p>
            <a:pPr marL="742950" indent="-742950">
              <a:buSzPct val="100000"/>
              <a:buFont typeface="+mj-lt"/>
              <a:buAutoNum type="arabicParenR" startAt="7"/>
            </a:pPr>
            <a:r>
              <a:rPr lang="en-US" sz="4400" b="1" dirty="0"/>
              <a:t>Then she came and told the man of God. And he said, Go, sell the oil, and pay thy debt, and live thou and thy children of the rest.</a:t>
            </a:r>
          </a:p>
        </p:txBody>
      </p:sp>
    </p:spTree>
    <p:extLst>
      <p:ext uri="{BB962C8B-B14F-4D97-AF65-F5344CB8AC3E}">
        <p14:creationId xmlns:p14="http://schemas.microsoft.com/office/powerpoint/2010/main" val="4292634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447800"/>
            <a:ext cx="10972800" cy="5105400"/>
          </a:xfrm>
        </p:spPr>
        <p:txBody>
          <a:bodyPr>
            <a:normAutofit lnSpcReduction="10000"/>
          </a:bodyPr>
          <a:lstStyle/>
          <a:p>
            <a:pPr>
              <a:buFont typeface="Wingdings" panose="05000000000000000000" pitchFamily="2" charset="2"/>
              <a:buChar char="§"/>
            </a:pPr>
            <a:r>
              <a:rPr lang="en-US" sz="4400" b="1" dirty="0"/>
              <a:t>The Situation of the Widow</a:t>
            </a:r>
          </a:p>
          <a:p>
            <a:pPr marL="0" indent="0">
              <a:buNone/>
            </a:pPr>
            <a:endParaRPr lang="en-US" sz="2000" dirty="0"/>
          </a:p>
          <a:p>
            <a:pPr>
              <a:buFont typeface="Wingdings" panose="05000000000000000000" pitchFamily="2" charset="2"/>
              <a:buChar char="§"/>
            </a:pPr>
            <a:r>
              <a:rPr lang="en-US" sz="4400" b="1" dirty="0"/>
              <a:t>The Intercession of the Prophet</a:t>
            </a:r>
          </a:p>
          <a:p>
            <a:pPr marL="0" indent="0">
              <a:buNone/>
            </a:pPr>
            <a:endParaRPr lang="en-US" sz="2000" dirty="0"/>
          </a:p>
          <a:p>
            <a:pPr>
              <a:buFont typeface="Wingdings" panose="05000000000000000000" pitchFamily="2" charset="2"/>
              <a:buChar char="§"/>
            </a:pPr>
            <a:r>
              <a:rPr lang="en-US" sz="4400" b="1" dirty="0"/>
              <a:t>The Reaction of the Widow</a:t>
            </a:r>
          </a:p>
          <a:p>
            <a:pPr marL="0" indent="0">
              <a:buNone/>
            </a:pPr>
            <a:endParaRPr lang="en-US" sz="2000" b="1" dirty="0"/>
          </a:p>
          <a:p>
            <a:pPr>
              <a:buFont typeface="Wingdings" panose="05000000000000000000" pitchFamily="2" charset="2"/>
              <a:buChar char="§"/>
            </a:pPr>
            <a:r>
              <a:rPr lang="en-US" sz="4400" b="1" dirty="0"/>
              <a:t>The Intervention of God</a:t>
            </a:r>
            <a:endParaRPr lang="en-US" sz="4400" dirty="0"/>
          </a:p>
          <a:p>
            <a:pPr>
              <a:buNone/>
            </a:pPr>
            <a:endParaRPr lang="en-US" sz="3600" dirty="0"/>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338</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Georgia</vt:lpstr>
      <vt:lpstr>Wingdings</vt:lpstr>
      <vt:lpstr>Wingdings 2</vt:lpstr>
      <vt:lpstr>Civic</vt:lpstr>
      <vt:lpstr>A Desperate Widow and An Empty Jar </vt:lpstr>
      <vt:lpstr>II Kings 4:1-7 (KJV)</vt:lpstr>
      <vt:lpstr>II Kings 4:1-7 (KJV)</vt:lpstr>
      <vt:lpstr>II Kings 4:1-7 (KJV)</vt:lpstr>
      <vt:lpstr>II Kings 4:1-7 (KJV)</vt:lpstr>
      <vt:lpstr>II Kings 4:1-7 (KJV)</vt:lpstr>
      <vt:lpstr>II Kings 4:1-7 (KJV)</vt:lpstr>
      <vt:lpstr>II Kings 4:1-7 (KJV)</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Abundant Life “10W40”</dc:title>
  <dc:creator>Paul</dc:creator>
  <cp:lastModifiedBy>Summers Baptist Church</cp:lastModifiedBy>
  <cp:revision>5</cp:revision>
  <dcterms:created xsi:type="dcterms:W3CDTF">2011-09-25T02:32:01Z</dcterms:created>
  <dcterms:modified xsi:type="dcterms:W3CDTF">2020-02-16T15:54:05Z</dcterms:modified>
</cp:coreProperties>
</file>