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7" r:id="rId4"/>
    <p:sldId id="275" r:id="rId5"/>
    <p:sldId id="276" r:id="rId6"/>
    <p:sldId id="271" r:id="rId7"/>
    <p:sldId id="272" r:id="rId8"/>
    <p:sldId id="273"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54" autoAdjust="0"/>
  </p:normalViewPr>
  <p:slideViewPr>
    <p:cSldViewPr>
      <p:cViewPr varScale="1">
        <p:scale>
          <a:sx n="131" d="100"/>
          <a:sy n="131" d="100"/>
        </p:scale>
        <p:origin x="448" y="176"/>
      </p:cViewPr>
      <p:guideLst>
        <p:guide orient="horz" pos="1620"/>
        <p:guide pos="2880"/>
      </p:guideLst>
    </p:cSldViewPr>
  </p:slideViewPr>
  <p:outlineViewPr>
    <p:cViewPr>
      <p:scale>
        <a:sx n="33" d="100"/>
        <a:sy n="33" d="100"/>
      </p:scale>
      <p:origin x="0" y="203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58440643-2DDA-4F7F-95F1-5F5DF7EF5FA6}" type="datetimeFigureOut">
              <a:rPr lang="en-US" smtClean="0"/>
              <a:pPr/>
              <a:t>10/26/19</a:t>
            </a:fld>
            <a:endParaRPr lang="en-US" dirty="0"/>
          </a:p>
        </p:txBody>
      </p:sp>
      <p:sp>
        <p:nvSpPr>
          <p:cNvPr id="17" name="Footer Placeholder 16"/>
          <p:cNvSpPr>
            <a:spLocks noGrp="1"/>
          </p:cNvSpPr>
          <p:nvPr>
            <p:ph type="ftr" sz="quarter" idx="11"/>
          </p:nvPr>
        </p:nvSpPr>
        <p:spPr>
          <a:xfrm>
            <a:off x="5410200" y="3153966"/>
            <a:ext cx="1295400" cy="342900"/>
          </a:xfrm>
        </p:spPr>
        <p:txBody>
          <a:bodyPr/>
          <a:lstStyle/>
          <a:p>
            <a:endParaRPr lang="en-US" dirty="0"/>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10/26/19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10/26/19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10/26/19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10/26/19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10/26/19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10/26/19</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459486"/>
            <a:ext cx="957264" cy="342900"/>
          </a:xfrm>
        </p:spPr>
        <p:txBody>
          <a:bodyPr/>
          <a:lstStyle/>
          <a:p>
            <a:fld id="{58440643-2DDA-4F7F-95F1-5F5DF7EF5FA6}" type="datetimeFigureOut">
              <a:rPr lang="en-US" smtClean="0"/>
              <a:pPr/>
              <a:t>10/26/19</a:t>
            </a:fld>
            <a:endParaRPr lang="en-US" dirty="0"/>
          </a:p>
        </p:txBody>
      </p:sp>
      <p:sp>
        <p:nvSpPr>
          <p:cNvPr id="4" name="Footer Placeholder 3"/>
          <p:cNvSpPr>
            <a:spLocks noGrp="1"/>
          </p:cNvSpPr>
          <p:nvPr>
            <p:ph type="ftr" sz="quarter" idx="11"/>
          </p:nvPr>
        </p:nvSpPr>
        <p:spPr>
          <a:xfrm>
            <a:off x="5257800" y="459486"/>
            <a:ext cx="1325880" cy="342900"/>
          </a:xfrm>
        </p:spPr>
        <p:txBody>
          <a:bodyPr/>
          <a:lstStyle/>
          <a:p>
            <a:endParaRPr lang="en-US" dirty="0"/>
          </a:p>
        </p:txBody>
      </p:sp>
      <p:sp>
        <p:nvSpPr>
          <p:cNvPr id="5" name="Slide Number Placeholder 4"/>
          <p:cNvSpPr>
            <a:spLocks noGrp="1"/>
          </p:cNvSpPr>
          <p:nvPr>
            <p:ph type="sldNum" sz="quarter" idx="12"/>
          </p:nvPr>
        </p:nvSpPr>
        <p:spPr>
          <a:xfrm>
            <a:off x="8174736" y="1704"/>
            <a:ext cx="762000" cy="27432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10/26/19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8"/>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10/26/19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10/26/19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57250"/>
            <a:ext cx="8229600" cy="8001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10/26/19</a:t>
            </a:fld>
            <a:endParaRPr lang="en-US" dirty="0"/>
          </a:p>
        </p:txBody>
      </p:sp>
      <p:sp>
        <p:nvSpPr>
          <p:cNvPr id="3" name="Footer Placeholder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71551"/>
            <a:ext cx="8458200" cy="1142999"/>
          </a:xfrm>
        </p:spPr>
        <p:txBody>
          <a:bodyPr>
            <a:noAutofit/>
          </a:bodyPr>
          <a:lstStyle/>
          <a:p>
            <a:pPr algn="ctr"/>
            <a:r>
              <a:rPr lang="en-US" sz="4000" b="1" dirty="0"/>
              <a:t>Abundant Life On The </a:t>
            </a:r>
            <a:br>
              <a:rPr lang="en-US" sz="4000" b="1" dirty="0"/>
            </a:br>
            <a:r>
              <a:rPr lang="en-US" sz="4000" b="1" dirty="0"/>
              <a:t>Mountain Top</a:t>
            </a:r>
            <a:endParaRPr lang="en-US" sz="4000" dirty="0"/>
          </a:p>
        </p:txBody>
      </p:sp>
      <p:sp>
        <p:nvSpPr>
          <p:cNvPr id="3" name="Subtitle 2"/>
          <p:cNvSpPr>
            <a:spLocks noGrp="1"/>
          </p:cNvSpPr>
          <p:nvPr>
            <p:ph type="subTitle" idx="1"/>
          </p:nvPr>
        </p:nvSpPr>
        <p:spPr>
          <a:xfrm>
            <a:off x="304800" y="3143250"/>
            <a:ext cx="7543800" cy="571500"/>
          </a:xfrm>
        </p:spPr>
        <p:txBody>
          <a:bodyPr>
            <a:normAutofit fontScale="92500" lnSpcReduction="20000"/>
          </a:bodyPr>
          <a:lstStyle/>
          <a:p>
            <a:pPr algn="ctr"/>
            <a:r>
              <a:rPr lang="en-US" sz="4000" b="1" dirty="0"/>
              <a:t>1 Kings 18:36-39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504998-7F3D-1346-8EFF-4ED498D08788}"/>
              </a:ext>
            </a:extLst>
          </p:cNvPr>
          <p:cNvSpPr>
            <a:spLocks noGrp="1"/>
          </p:cNvSpPr>
          <p:nvPr>
            <p:ph idx="1"/>
          </p:nvPr>
        </p:nvSpPr>
        <p:spPr>
          <a:xfrm>
            <a:off x="117542" y="438150"/>
            <a:ext cx="8908915" cy="3472434"/>
          </a:xfrm>
        </p:spPr>
        <p:txBody>
          <a:bodyPr>
            <a:normAutofit/>
          </a:bodyPr>
          <a:lstStyle/>
          <a:p>
            <a:pPr marL="852678" indent="-742950">
              <a:buFont typeface="+mj-lt"/>
              <a:buAutoNum type="arabicParenR" startAt="36"/>
            </a:pPr>
            <a:r>
              <a:rPr lang="en-US" sz="3600" dirty="0"/>
              <a:t>And it came to pass at the time of the offering of the evening sacrifice, that Elijah the prophet came near, and said, Lord God of Abraham, Isaac, and of Israel, let it be known this day that thou art God in Israel, and that I am thy servant, and that I have done all these things at thy word.</a:t>
            </a:r>
          </a:p>
        </p:txBody>
      </p:sp>
    </p:spTree>
    <p:extLst>
      <p:ext uri="{BB962C8B-B14F-4D97-AF65-F5344CB8AC3E}">
        <p14:creationId xmlns:p14="http://schemas.microsoft.com/office/powerpoint/2010/main" val="4011554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90550"/>
            <a:ext cx="8991600" cy="4340352"/>
          </a:xfrm>
        </p:spPr>
        <p:txBody>
          <a:bodyPr>
            <a:normAutofit/>
          </a:bodyPr>
          <a:lstStyle/>
          <a:p>
            <a:pPr marL="852678" indent="-742950" algn="just">
              <a:buFont typeface="+mj-lt"/>
              <a:buAutoNum type="arabicParenR" startAt="37"/>
            </a:pPr>
            <a:r>
              <a:rPr lang="en-US" sz="3600" dirty="0"/>
              <a:t>Hear me, O Lord, hear me, that this people may know that thou art the Lord God, and that thou hast turned their heart back again.</a:t>
            </a:r>
          </a:p>
          <a:p>
            <a:pPr marL="852678" indent="-742950" algn="just">
              <a:buFont typeface="+mj-lt"/>
              <a:buAutoNum type="arabicParenR" startAt="37"/>
            </a:pP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90550"/>
            <a:ext cx="8991600" cy="4340352"/>
          </a:xfrm>
        </p:spPr>
        <p:txBody>
          <a:bodyPr>
            <a:normAutofit/>
          </a:bodyPr>
          <a:lstStyle/>
          <a:p>
            <a:pPr marL="852678" indent="-742950" algn="just">
              <a:buFont typeface="+mj-lt"/>
              <a:buAutoNum type="arabicParenR" startAt="38"/>
            </a:pPr>
            <a:r>
              <a:rPr lang="en-US" sz="3600" dirty="0"/>
              <a:t>Then the fire of the Lord fell, and consumed the burnt sacrifice, and the wood, and the stones, and the dust, and licked up the water that was in the trench.</a:t>
            </a:r>
          </a:p>
          <a:p>
            <a:pPr marL="852678" indent="-742950" algn="just">
              <a:buFont typeface="+mj-lt"/>
              <a:buAutoNum type="arabicParenR" startAt="38"/>
            </a:pPr>
            <a:endParaRPr lang="en-US" sz="3600" dirty="0"/>
          </a:p>
        </p:txBody>
      </p:sp>
    </p:spTree>
    <p:extLst>
      <p:ext uri="{BB962C8B-B14F-4D97-AF65-F5344CB8AC3E}">
        <p14:creationId xmlns:p14="http://schemas.microsoft.com/office/powerpoint/2010/main" val="1497076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90550"/>
            <a:ext cx="8991600" cy="4340352"/>
          </a:xfrm>
        </p:spPr>
        <p:txBody>
          <a:bodyPr>
            <a:normAutofit/>
          </a:bodyPr>
          <a:lstStyle/>
          <a:p>
            <a:pPr marL="852678" indent="-742950" algn="just">
              <a:buFont typeface="+mj-lt"/>
              <a:buAutoNum type="arabicParenR" startAt="39"/>
            </a:pPr>
            <a:r>
              <a:rPr lang="en-US" sz="3600" dirty="0"/>
              <a:t>And when all the people saw it, they fell on their faces: and they said, The Lord, he is the God; the Lord, he is the God.</a:t>
            </a:r>
          </a:p>
        </p:txBody>
      </p:sp>
    </p:spTree>
    <p:extLst>
      <p:ext uri="{BB962C8B-B14F-4D97-AF65-F5344CB8AC3E}">
        <p14:creationId xmlns:p14="http://schemas.microsoft.com/office/powerpoint/2010/main" val="4260892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42950"/>
            <a:ext cx="8229600" cy="609600"/>
          </a:xfrm>
        </p:spPr>
        <p:txBody>
          <a:bodyPr>
            <a:normAutofit fontScale="90000"/>
          </a:bodyPr>
          <a:lstStyle/>
          <a:p>
            <a:pPr algn="ctr"/>
            <a:br>
              <a:rPr lang="en-US" b="1" dirty="0"/>
            </a:br>
            <a:br>
              <a:rPr lang="en-US" b="1" dirty="0"/>
            </a:br>
            <a:endParaRPr lang="en-US" dirty="0"/>
          </a:p>
        </p:txBody>
      </p:sp>
      <p:sp>
        <p:nvSpPr>
          <p:cNvPr id="3" name="Content Placeholder 2"/>
          <p:cNvSpPr>
            <a:spLocks noGrp="1"/>
          </p:cNvSpPr>
          <p:nvPr>
            <p:ph idx="4294967295"/>
          </p:nvPr>
        </p:nvSpPr>
        <p:spPr>
          <a:xfrm>
            <a:off x="0" y="514350"/>
            <a:ext cx="8229600" cy="4495800"/>
          </a:xfrm>
        </p:spPr>
        <p:txBody>
          <a:bodyPr>
            <a:noAutofit/>
          </a:bodyPr>
          <a:lstStyle/>
          <a:p>
            <a:pPr>
              <a:spcBef>
                <a:spcPts val="0"/>
              </a:spcBef>
              <a:buFont typeface="Wingdings" pitchFamily="2" charset="2"/>
              <a:buChar char="ü"/>
            </a:pPr>
            <a:r>
              <a:rPr lang="en-US" sz="3600" b="1" dirty="0"/>
              <a:t>The Primary Characteristic of Abundant Life is Obedience</a:t>
            </a:r>
          </a:p>
          <a:p>
            <a:pPr>
              <a:spcBef>
                <a:spcPts val="0"/>
              </a:spcBef>
              <a:buFont typeface="Wingdings" pitchFamily="2" charset="2"/>
              <a:buChar char="ü"/>
            </a:pPr>
            <a:endParaRPr lang="en-US" sz="800" dirty="0"/>
          </a:p>
          <a:p>
            <a:pPr marL="571500" indent="-571500">
              <a:spcBef>
                <a:spcPts val="0"/>
              </a:spcBef>
              <a:buFont typeface="Wingdings" pitchFamily="2" charset="2"/>
              <a:buChar char="ü"/>
            </a:pPr>
            <a:r>
              <a:rPr lang="en-US" sz="3600" b="1" dirty="0"/>
              <a:t>Others May Not Always Understand Our Spiritual Logic in the Abundant Life</a:t>
            </a:r>
          </a:p>
          <a:p>
            <a:pPr marL="171450" indent="-171450">
              <a:spcBef>
                <a:spcPts val="0"/>
              </a:spcBef>
              <a:buFont typeface="Wingdings" pitchFamily="2" charset="2"/>
              <a:buChar char="ü"/>
            </a:pPr>
            <a:endParaRPr lang="en-US" sz="800" b="1" dirty="0"/>
          </a:p>
          <a:p>
            <a:pPr marL="571500" indent="-571500">
              <a:spcBef>
                <a:spcPts val="0"/>
              </a:spcBef>
              <a:buFont typeface="Wingdings" pitchFamily="2" charset="2"/>
              <a:buChar char="ü"/>
            </a:pPr>
            <a:r>
              <a:rPr lang="en-US" sz="3600" b="1" dirty="0"/>
              <a:t>Living in the Abundant Life Will Produce “Holy Boldness”</a:t>
            </a:r>
          </a:p>
          <a:p>
            <a:pPr marL="514350" indent="-514350">
              <a:buNone/>
            </a:pPr>
            <a:endParaRPr lang="en-US" sz="3600" b="1" dirty="0"/>
          </a:p>
          <a:p>
            <a:pPr marL="514350" indent="-514350">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42950"/>
            <a:ext cx="8229600" cy="609600"/>
          </a:xfrm>
        </p:spPr>
        <p:txBody>
          <a:bodyPr>
            <a:normAutofit fontScale="90000"/>
          </a:bodyPr>
          <a:lstStyle/>
          <a:p>
            <a:pPr algn="ctr"/>
            <a:br>
              <a:rPr lang="en-US" b="1" dirty="0"/>
            </a:br>
            <a:br>
              <a:rPr lang="en-US" b="1" dirty="0"/>
            </a:br>
            <a:endParaRPr lang="en-US" dirty="0"/>
          </a:p>
        </p:txBody>
      </p:sp>
      <p:sp>
        <p:nvSpPr>
          <p:cNvPr id="3" name="Content Placeholder 2"/>
          <p:cNvSpPr>
            <a:spLocks noGrp="1"/>
          </p:cNvSpPr>
          <p:nvPr>
            <p:ph idx="4294967295"/>
          </p:nvPr>
        </p:nvSpPr>
        <p:spPr>
          <a:xfrm>
            <a:off x="0" y="514350"/>
            <a:ext cx="8534400" cy="4495800"/>
          </a:xfrm>
        </p:spPr>
        <p:txBody>
          <a:bodyPr>
            <a:noAutofit/>
          </a:bodyPr>
          <a:lstStyle/>
          <a:p>
            <a:pPr>
              <a:buFont typeface="Wingdings" pitchFamily="2" charset="2"/>
              <a:buChar char="ü"/>
            </a:pPr>
            <a:r>
              <a:rPr lang="en-US" sz="3600" b="1" dirty="0"/>
              <a:t>Living the Abundant Life Will Make Division Apparent</a:t>
            </a:r>
          </a:p>
          <a:p>
            <a:pPr algn="just">
              <a:buFont typeface="Wingdings" pitchFamily="2" charset="2"/>
              <a:buChar char="ü"/>
            </a:pPr>
            <a:endParaRPr lang="en-US" sz="800" dirty="0"/>
          </a:p>
          <a:p>
            <a:pPr>
              <a:buFont typeface="Wingdings" pitchFamily="2" charset="2"/>
              <a:buChar char="ü"/>
            </a:pPr>
            <a:r>
              <a:rPr lang="en-US" sz="3600" b="1" dirty="0"/>
              <a:t>Abundant Living Will Cause People to Take Sides</a:t>
            </a:r>
          </a:p>
          <a:p>
            <a:pPr marL="514350" indent="-514350">
              <a:buFont typeface="Wingdings" pitchFamily="2" charset="2"/>
              <a:buChar char="ü"/>
            </a:pPr>
            <a:endParaRPr lang="en-US" sz="800" b="1" dirty="0"/>
          </a:p>
          <a:p>
            <a:pPr marL="571500" indent="-571500">
              <a:buFont typeface="Wingdings" pitchFamily="2" charset="2"/>
              <a:buChar char="ü"/>
            </a:pPr>
            <a:r>
              <a:rPr lang="en-US" sz="3600" b="1" dirty="0"/>
              <a:t>Living in the Abundant Life Will Produce “Holy Boldness”</a:t>
            </a:r>
          </a:p>
          <a:p>
            <a:pPr marL="514350" indent="-514350">
              <a:buNone/>
            </a:pPr>
            <a:endParaRPr lang="en-US" sz="3600" b="1" dirty="0"/>
          </a:p>
          <a:p>
            <a:pPr marL="514350" indent="-514350">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42950"/>
            <a:ext cx="8229600" cy="609600"/>
          </a:xfrm>
        </p:spPr>
        <p:txBody>
          <a:bodyPr>
            <a:normAutofit fontScale="90000"/>
          </a:bodyPr>
          <a:lstStyle/>
          <a:p>
            <a:pPr algn="ctr"/>
            <a:br>
              <a:rPr lang="en-US" b="1" dirty="0"/>
            </a:br>
            <a:br>
              <a:rPr lang="en-US" b="1" dirty="0"/>
            </a:br>
            <a:endParaRPr lang="en-US" dirty="0"/>
          </a:p>
        </p:txBody>
      </p:sp>
      <p:sp>
        <p:nvSpPr>
          <p:cNvPr id="3" name="Content Placeholder 2"/>
          <p:cNvSpPr>
            <a:spLocks noGrp="1"/>
          </p:cNvSpPr>
          <p:nvPr>
            <p:ph idx="4294967295"/>
          </p:nvPr>
        </p:nvSpPr>
        <p:spPr>
          <a:xfrm>
            <a:off x="0" y="438150"/>
            <a:ext cx="8534400" cy="4572000"/>
          </a:xfrm>
        </p:spPr>
        <p:txBody>
          <a:bodyPr>
            <a:noAutofit/>
          </a:bodyPr>
          <a:lstStyle/>
          <a:p>
            <a:pPr>
              <a:buFont typeface="Wingdings" pitchFamily="2" charset="2"/>
              <a:buChar char="ü"/>
            </a:pPr>
            <a:r>
              <a:rPr lang="en-US" sz="3600" b="1" dirty="0"/>
              <a:t>Abundant Living Will Cause God to Miraculously Display His Power</a:t>
            </a:r>
          </a:p>
          <a:p>
            <a:pPr>
              <a:buFont typeface="Wingdings" pitchFamily="2" charset="2"/>
              <a:buChar char="ü"/>
            </a:pPr>
            <a:endParaRPr lang="en-US" sz="800" b="1" dirty="0"/>
          </a:p>
          <a:p>
            <a:pPr marL="571500" indent="-571500">
              <a:buFont typeface="Wingdings" pitchFamily="2" charset="2"/>
              <a:buChar char="ü"/>
            </a:pPr>
            <a:r>
              <a:rPr lang="en-US" sz="3600" b="1" dirty="0"/>
              <a:t>Abundant Living Can Portray God’s Ability Through The Power of “One”</a:t>
            </a:r>
          </a:p>
          <a:p>
            <a:pPr marL="514350" indent="-514350">
              <a:buNone/>
            </a:pPr>
            <a:r>
              <a:rPr lang="en-US" sz="3600" b="1" dirty="0"/>
              <a:t> </a:t>
            </a:r>
          </a:p>
          <a:p>
            <a:pPr marL="514350" indent="-514350">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743</TotalTime>
  <Words>269</Words>
  <Application>Microsoft Macintosh PowerPoint</Application>
  <PresentationFormat>On-screen Show (16:9)</PresentationFormat>
  <Paragraphs>23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Georgia</vt:lpstr>
      <vt:lpstr>Trebuchet MS</vt:lpstr>
      <vt:lpstr>Wingdings</vt:lpstr>
      <vt:lpstr>Wingdings 2</vt:lpstr>
      <vt:lpstr>Urban</vt:lpstr>
      <vt:lpstr>Abundant Life On The  Mountain Top</vt:lpstr>
      <vt:lpstr>PowerPoint Presentation</vt:lpstr>
      <vt:lpstr>PowerPoint Presentation</vt:lpstr>
      <vt:lpstr>PowerPoint Presentation</vt:lpstr>
      <vt:lpstr>PowerPoint Presentation</vt:lpstr>
      <vt:lpstr>  </vt:lpstr>
      <vt:lpstr>  </vt:lpstr>
      <vt:lpstr>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Young, Joel</cp:lastModifiedBy>
  <cp:revision>104</cp:revision>
  <dcterms:created xsi:type="dcterms:W3CDTF">2010-10-31T05:03:18Z</dcterms:created>
  <dcterms:modified xsi:type="dcterms:W3CDTF">2019-10-27T02:54:02Z</dcterms:modified>
</cp:coreProperties>
</file>