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4" r:id="rId4"/>
    <p:sldId id="285" r:id="rId5"/>
    <p:sldId id="286" r:id="rId6"/>
    <p:sldId id="287" r:id="rId7"/>
    <p:sldId id="261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15" d="100"/>
          <a:sy n="115" d="100"/>
        </p:scale>
        <p:origin x="-68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 smtClean="0"/>
              <a:t>Biblical Help For Hurting Parents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 smtClean="0"/>
              <a:t>Luke 15:11-24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="1" dirty="0" smtClean="0"/>
              <a:t>Luke 15  </a:t>
            </a:r>
            <a:r>
              <a:rPr lang="en-US" sz="3200" b="1" baseline="30000" dirty="0" smtClean="0"/>
              <a:t>11 </a:t>
            </a:r>
            <a:r>
              <a:rPr lang="en-US" sz="3200" b="1" dirty="0" smtClean="0"/>
              <a:t>And he said, A certain man had two sons:</a:t>
            </a:r>
          </a:p>
          <a:p>
            <a:pPr>
              <a:buNone/>
            </a:pPr>
            <a:r>
              <a:rPr lang="en-US" sz="3200" b="1" baseline="30000" dirty="0" smtClean="0"/>
              <a:t>12 </a:t>
            </a:r>
            <a:r>
              <a:rPr lang="en-US" sz="3200" b="1" dirty="0" smtClean="0"/>
              <a:t>And the younger of them said to his father, Father, give me the portion of goods that falleth to me. And he divided unto them his living.</a:t>
            </a:r>
          </a:p>
          <a:p>
            <a:pPr>
              <a:buNone/>
            </a:pPr>
            <a:r>
              <a:rPr lang="en-US" sz="3200" b="1" baseline="30000" dirty="0" smtClean="0"/>
              <a:t>13 </a:t>
            </a:r>
            <a:r>
              <a:rPr lang="en-US" sz="3200" b="1" dirty="0" smtClean="0"/>
              <a:t>And not many days after the younger son gathered all together, and took his journey into a far country, and there wasted his substance with riotous living.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baseline="30000" dirty="0" smtClean="0"/>
              <a:t>14 </a:t>
            </a:r>
            <a:r>
              <a:rPr lang="en-US" sz="3200" b="1" dirty="0" smtClean="0"/>
              <a:t>And when he had spent all, there arose a mighty famine in that land; and he began to be in want.</a:t>
            </a:r>
          </a:p>
          <a:p>
            <a:pPr>
              <a:buNone/>
            </a:pPr>
            <a:r>
              <a:rPr lang="en-US" sz="3200" b="1" baseline="30000" dirty="0" smtClean="0"/>
              <a:t>15 </a:t>
            </a:r>
            <a:r>
              <a:rPr lang="en-US" sz="3200" b="1" dirty="0" smtClean="0"/>
              <a:t>And he went and joined himself to a citizen of that country; and he sent him into his fields to feed swine.</a:t>
            </a:r>
          </a:p>
          <a:p>
            <a:pPr>
              <a:buNone/>
            </a:pPr>
            <a:r>
              <a:rPr lang="en-US" sz="3200" b="1" baseline="30000" dirty="0" smtClean="0"/>
              <a:t>16 </a:t>
            </a:r>
            <a:r>
              <a:rPr lang="en-US" sz="3200" b="1" dirty="0" smtClean="0"/>
              <a:t>And he would fain have filled his belly with the husks that the swine did eat: and no man gave unto him.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b="1" baseline="30000" dirty="0" smtClean="0"/>
              <a:t>17 </a:t>
            </a:r>
            <a:r>
              <a:rPr lang="en-US" sz="3200" b="1" dirty="0" smtClean="0"/>
              <a:t>And when he came to himself, he said, How many hired servants of my father's have bread enough and to spare, and I perish with hunger!</a:t>
            </a:r>
          </a:p>
          <a:p>
            <a:pPr>
              <a:buNone/>
            </a:pPr>
            <a:r>
              <a:rPr lang="en-US" sz="3200" b="1" baseline="30000" dirty="0" smtClean="0"/>
              <a:t>18 </a:t>
            </a:r>
            <a:r>
              <a:rPr lang="en-US" sz="3200" b="1" dirty="0" smtClean="0"/>
              <a:t>I will arise and go to my father, and will say unto him, Father, I have sinned against heaven, and before thee,</a:t>
            </a:r>
          </a:p>
          <a:p>
            <a:pPr>
              <a:buNone/>
            </a:pPr>
            <a:r>
              <a:rPr lang="en-US" sz="3200" b="1" baseline="30000" dirty="0" smtClean="0"/>
              <a:t>19 </a:t>
            </a:r>
            <a:r>
              <a:rPr lang="en-US" sz="3200" b="1" dirty="0" smtClean="0"/>
              <a:t>And am no more worthy to be called thy son: make me as one of thy hired servants.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b="1" baseline="30000" dirty="0" smtClean="0"/>
              <a:t>20 </a:t>
            </a:r>
            <a:r>
              <a:rPr lang="en-US" sz="3200" b="1" dirty="0" smtClean="0"/>
              <a:t>And he arose, and came to his father. But when he was yet a great way off, his father saw him, and had compassion, and ran, and fell on his neck, and kissed him.</a:t>
            </a:r>
          </a:p>
          <a:p>
            <a:pPr>
              <a:buNone/>
            </a:pPr>
            <a:r>
              <a:rPr lang="en-US" sz="3200" b="1" baseline="30000" dirty="0" smtClean="0"/>
              <a:t>21 </a:t>
            </a:r>
            <a:r>
              <a:rPr lang="en-US" sz="3200" b="1" dirty="0" smtClean="0"/>
              <a:t>And the son said unto him, Father, I have sinned against heaven, and in thy sight, and am no more worthy to be called thy son.</a:t>
            </a:r>
          </a:p>
          <a:p>
            <a:pPr>
              <a:buNone/>
            </a:pPr>
            <a:r>
              <a:rPr lang="en-US" sz="3200" b="1" baseline="30000" dirty="0" smtClean="0"/>
              <a:t>22 </a:t>
            </a:r>
            <a:r>
              <a:rPr lang="en-US" sz="3200" b="1" dirty="0" smtClean="0"/>
              <a:t>But the father said to his servants, Bring forth the best robe, and put it on him; and put a ring on his hand, and shoes on his feet: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baseline="30000" dirty="0" smtClean="0"/>
              <a:t>23 </a:t>
            </a:r>
            <a:r>
              <a:rPr lang="en-US" b="1" dirty="0" smtClean="0"/>
              <a:t>And bring hither the fatted calf, and kill it; and let us eat, and be merry:</a:t>
            </a:r>
          </a:p>
          <a:p>
            <a:pPr>
              <a:buNone/>
            </a:pPr>
            <a:r>
              <a:rPr lang="en-US" b="1" baseline="30000" dirty="0" smtClean="0"/>
              <a:t>24 </a:t>
            </a:r>
            <a:r>
              <a:rPr lang="en-US" b="1" dirty="0" smtClean="0"/>
              <a:t>For this my son was dead, and is alive again; he was lost, and is found. And they began to be merry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19150"/>
            <a:ext cx="8610600" cy="838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The Basics of Rebellion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09750"/>
            <a:ext cx="8763000" cy="3219450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smtClean="0"/>
              <a:t>When You Believe Your Life Is Your Own</a:t>
            </a:r>
          </a:p>
          <a:p>
            <a:pPr lvl="0">
              <a:buNone/>
            </a:pPr>
            <a:endParaRPr lang="en-US" sz="3600" b="1" dirty="0" smtClean="0"/>
          </a:p>
          <a:p>
            <a:r>
              <a:rPr lang="en-US" b="1" dirty="0" smtClean="0"/>
              <a:t>When You Take Your Life In Your Own Hands</a:t>
            </a:r>
            <a:endParaRPr lang="en-US" dirty="0" smtClean="0"/>
          </a:p>
          <a:p>
            <a:pPr lvl="0">
              <a:buNone/>
            </a:pPr>
            <a:endParaRPr lang="en-US" b="1" dirty="0" smtClean="0"/>
          </a:p>
          <a:p>
            <a:pPr lvl="0">
              <a:buFont typeface="Arial" pitchFamily="34" charset="0"/>
              <a:buChar char="•"/>
            </a:pPr>
            <a:r>
              <a:rPr lang="en-US" b="1" dirty="0" smtClean="0"/>
              <a:t>When You Go Away From Your Upbringing </a:t>
            </a:r>
          </a:p>
          <a:p>
            <a:pPr lvl="0">
              <a:buNone/>
            </a:pPr>
            <a:endParaRPr lang="en-US" sz="2300" b="1" dirty="0" smtClean="0"/>
          </a:p>
          <a:p>
            <a:pPr algn="just">
              <a:buNone/>
            </a:pPr>
            <a:r>
              <a:rPr lang="en-US" sz="3200" b="1" dirty="0" smtClean="0"/>
              <a:t>	  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en-US" sz="3200" b="1" dirty="0" smtClean="0"/>
          </a:p>
          <a:p>
            <a:pPr lvl="0" algn="just">
              <a:buNone/>
            </a:pPr>
            <a:endParaRPr lang="en-US" sz="36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19150"/>
            <a:ext cx="8763000" cy="838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Biblical Help For Hurting Parents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09750"/>
            <a:ext cx="8763000" cy="3219450"/>
          </a:xfrm>
        </p:spPr>
        <p:txBody>
          <a:bodyPr>
            <a:noAutofit/>
          </a:bodyPr>
          <a:lstStyle/>
          <a:p>
            <a:r>
              <a:rPr lang="en-US" b="1" dirty="0" smtClean="0"/>
              <a:t>Let Them Go      vs. 13a</a:t>
            </a:r>
            <a:endParaRPr lang="en-US" dirty="0" smtClean="0"/>
          </a:p>
          <a:p>
            <a:pPr lvl="0">
              <a:buNone/>
            </a:pPr>
            <a:endParaRPr lang="en-US" b="1" dirty="0" smtClean="0"/>
          </a:p>
          <a:p>
            <a:r>
              <a:rPr lang="en-US" b="1" dirty="0" smtClean="0"/>
              <a:t>Let Them Make Their Own Mistakes   vs. 13b</a:t>
            </a:r>
          </a:p>
          <a:p>
            <a:endParaRPr lang="en-US" b="1" dirty="0" smtClean="0"/>
          </a:p>
          <a:p>
            <a:r>
              <a:rPr lang="en-US" b="1" dirty="0" smtClean="0"/>
              <a:t>Allow Them to Reap The Consequences of Their Choices       vs. 14-16</a:t>
            </a:r>
            <a:endParaRPr lang="en-US" dirty="0" smtClean="0"/>
          </a:p>
          <a:p>
            <a:endParaRPr lang="en-US" dirty="0" smtClean="0"/>
          </a:p>
          <a:p>
            <a:pPr lvl="0">
              <a:buNone/>
            </a:pPr>
            <a:endParaRPr lang="en-US" sz="3600" b="1" dirty="0" smtClean="0"/>
          </a:p>
          <a:p>
            <a:pPr lvl="0">
              <a:buFont typeface="Arial" pitchFamily="34" charset="0"/>
              <a:buChar char="•"/>
            </a:pPr>
            <a:endParaRPr lang="en-US" sz="3600" b="1" dirty="0" smtClean="0"/>
          </a:p>
          <a:p>
            <a:pPr lvl="0">
              <a:buNone/>
            </a:pPr>
            <a:endParaRPr lang="en-US" sz="2300" b="1" dirty="0" smtClean="0"/>
          </a:p>
          <a:p>
            <a:pPr algn="just">
              <a:buNone/>
            </a:pPr>
            <a:r>
              <a:rPr lang="en-US" sz="3200" b="1" dirty="0" smtClean="0"/>
              <a:t>	  </a:t>
            </a:r>
          </a:p>
          <a:p>
            <a:pPr>
              <a:buNone/>
            </a:pPr>
            <a:r>
              <a:rPr lang="en-US" sz="3200" dirty="0" smtClean="0"/>
              <a:t> </a:t>
            </a:r>
            <a:endParaRPr lang="en-US" sz="3200" b="1" dirty="0" smtClean="0"/>
          </a:p>
          <a:p>
            <a:pPr lvl="0" algn="just">
              <a:buNone/>
            </a:pPr>
            <a:endParaRPr lang="en-US" sz="36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614</TotalTime>
  <Words>73</Words>
  <Application>Microsoft Office PowerPoint</Application>
  <PresentationFormat>On-screen Show (16:9)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Biblical Help For Hurting Parents</vt:lpstr>
      <vt:lpstr>Slide 2</vt:lpstr>
      <vt:lpstr>Slide 3</vt:lpstr>
      <vt:lpstr>Slide 4</vt:lpstr>
      <vt:lpstr>Slide 5</vt:lpstr>
      <vt:lpstr>Slide 6</vt:lpstr>
      <vt:lpstr>The Basics of Rebellion</vt:lpstr>
      <vt:lpstr>Biblical Help For Hurting Parents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Paul W Young</cp:lastModifiedBy>
  <cp:revision>74</cp:revision>
  <dcterms:created xsi:type="dcterms:W3CDTF">2010-10-31T05:03:18Z</dcterms:created>
  <dcterms:modified xsi:type="dcterms:W3CDTF">2019-02-17T02:26:11Z</dcterms:modified>
</cp:coreProperties>
</file>