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58" r:id="rId3"/>
    <p:sldId id="257" r:id="rId4"/>
    <p:sldId id="256" r:id="rId5"/>
    <p:sldId id="259" r:id="rId6"/>
    <p:sldId id="262" r:id="rId7"/>
    <p:sldId id="264" r:id="rId8"/>
    <p:sldId id="265" r:id="rId9"/>
    <p:sldId id="266" r:id="rId10"/>
    <p:sldId id="261" r:id="rId11"/>
    <p:sldId id="267" r:id="rId12"/>
    <p:sldId id="268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640" y="-1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D310E42-C438-4591-ADFC-9B4DDEB34E98}" type="datetimeFigureOut">
              <a:rPr lang="en-US" smtClean="0"/>
              <a:t>12/30/2010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307A51A-FF24-419C-A62C-2ADCBFD698C1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10E42-C438-4591-ADFC-9B4DDEB34E98}" type="datetimeFigureOut">
              <a:rPr lang="en-US" smtClean="0"/>
              <a:t>12/30/2010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A51A-FF24-419C-A62C-2ADCBFD698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10E42-C438-4591-ADFC-9B4DDEB34E98}" type="datetimeFigureOut">
              <a:rPr lang="en-US" smtClean="0"/>
              <a:t>12/30/2010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A51A-FF24-419C-A62C-2ADCBFD698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10E42-C438-4591-ADFC-9B4DDEB34E98}" type="datetimeFigureOut">
              <a:rPr lang="en-US" smtClean="0"/>
              <a:t>12/30/2010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A51A-FF24-419C-A62C-2ADCBFD698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10E42-C438-4591-ADFC-9B4DDEB34E98}" type="datetimeFigureOut">
              <a:rPr lang="en-US" smtClean="0"/>
              <a:t>12/30/2010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A51A-FF24-419C-A62C-2ADCBFD698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10E42-C438-4591-ADFC-9B4DDEB34E98}" type="datetimeFigureOut">
              <a:rPr lang="en-US" smtClean="0"/>
              <a:t>12/30/2010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A51A-FF24-419C-A62C-2ADCBFD698C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10E42-C438-4591-ADFC-9B4DDEB34E98}" type="datetimeFigureOut">
              <a:rPr lang="en-US" smtClean="0"/>
              <a:t>12/30/2010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A51A-FF24-419C-A62C-2ADCBFD698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10E42-C438-4591-ADFC-9B4DDEB34E98}" type="datetimeFigureOut">
              <a:rPr lang="en-US" smtClean="0"/>
              <a:t>12/30/2010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A51A-FF24-419C-A62C-2ADCBFD698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10E42-C438-4591-ADFC-9B4DDEB34E98}" type="datetimeFigureOut">
              <a:rPr lang="en-US" smtClean="0"/>
              <a:t>12/30/2010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A51A-FF24-419C-A62C-2ADCBFD698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10E42-C438-4591-ADFC-9B4DDEB34E98}" type="datetimeFigureOut">
              <a:rPr lang="en-US" smtClean="0"/>
              <a:t>12/30/2010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A51A-FF24-419C-A62C-2ADCBFD698C1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10E42-C438-4591-ADFC-9B4DDEB34E98}" type="datetimeFigureOut">
              <a:rPr lang="en-US" smtClean="0"/>
              <a:t>12/30/2010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A51A-FF24-419C-A62C-2ADCBFD698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D310E42-C438-4591-ADFC-9B4DDEB34E98}" type="datetimeFigureOut">
              <a:rPr lang="en-US" smtClean="0"/>
              <a:t>12/30/2010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307A51A-FF24-419C-A62C-2ADCBFD698C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464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848600" cy="914400"/>
          </a:xfrm>
        </p:spPr>
        <p:txBody>
          <a:bodyPr/>
          <a:lstStyle/>
          <a:p>
            <a:r>
              <a:rPr lang="en-US" b="1" dirty="0" smtClean="0"/>
              <a:t>Organizational: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77724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 </a:t>
            </a:r>
            <a:r>
              <a:rPr lang="en-US" sz="2600" b="1" dirty="0" smtClean="0"/>
              <a:t>Am I -</a:t>
            </a:r>
            <a:r>
              <a:rPr lang="en-US" sz="2800" b="1" dirty="0" smtClean="0"/>
              <a:t> Looking to the future with a good understanding of the past  </a:t>
            </a:r>
          </a:p>
          <a:p>
            <a:r>
              <a:rPr lang="en-US" sz="2800" b="1" dirty="0" smtClean="0"/>
              <a:t> Asking - How am I doing on my road to eternity?</a:t>
            </a:r>
            <a:endParaRPr lang="en-US" sz="2800" b="1" dirty="0"/>
          </a:p>
          <a:p>
            <a:r>
              <a:rPr lang="en-US" sz="2800" b="1" dirty="0" smtClean="0"/>
              <a:t> Pondering - Is life all about me or is it about my service to God?</a:t>
            </a:r>
          </a:p>
          <a:p>
            <a:r>
              <a:rPr lang="en-US" sz="2800" b="1" dirty="0"/>
              <a:t> </a:t>
            </a:r>
            <a:r>
              <a:rPr lang="en-US" sz="2800" b="1" dirty="0" smtClean="0"/>
              <a:t>Question - Can I be satisfied with being happy with my surroundings, my health and my wealth?</a:t>
            </a:r>
          </a:p>
          <a:p>
            <a:r>
              <a:rPr lang="en-US" sz="2800" b="1" dirty="0"/>
              <a:t> </a:t>
            </a:r>
            <a:r>
              <a:rPr lang="en-US" sz="2800" b="1" dirty="0" smtClean="0"/>
              <a:t>My thinking - Should it all be about pleasing my every whim?</a:t>
            </a:r>
          </a:p>
          <a:p>
            <a:r>
              <a:rPr lang="en-US" sz="2800" b="1" dirty="0"/>
              <a:t> </a:t>
            </a:r>
            <a:r>
              <a:rPr lang="en-US" sz="2800" b="1" dirty="0" smtClean="0"/>
              <a:t>My desire - Should I strive to make my life here on earth all about fulfilling all my wants at the cost of my soul?</a:t>
            </a:r>
          </a:p>
          <a:p>
            <a:endParaRPr lang="en-US" b="1" dirty="0" smtClean="0"/>
          </a:p>
          <a:p>
            <a:pPr marL="68580" indent="0">
              <a:buNone/>
            </a:pPr>
            <a:r>
              <a:rPr lang="en-US" b="1" dirty="0" smtClean="0"/>
              <a:t> </a:t>
            </a:r>
          </a:p>
          <a:p>
            <a:endParaRPr lang="en-US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5181600" y="-152400"/>
            <a:ext cx="2895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solidFill>
                  <a:srgbClr val="92D050"/>
                </a:solidFill>
              </a:rPr>
              <a:t>  2011 &gt; </a:t>
            </a:r>
            <a:endParaRPr lang="en-US" sz="48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322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78597"/>
            <a:ext cx="8458200" cy="616803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Looking forward with anticipation</a:t>
            </a:r>
            <a:endParaRPr lang="en-US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143000" y="1295400"/>
            <a:ext cx="3057148" cy="669771"/>
          </a:xfrm>
        </p:spPr>
        <p:txBody>
          <a:bodyPr>
            <a:normAutofit/>
          </a:bodyPr>
          <a:lstStyle/>
          <a:p>
            <a:r>
              <a:rPr lang="en-US" sz="3200" dirty="0" smtClean="0"/>
              <a:t>Life Choices </a:t>
            </a: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999744" y="2057400"/>
            <a:ext cx="3419856" cy="3600691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b="1" dirty="0" smtClean="0"/>
              <a:t>Serving God</a:t>
            </a:r>
          </a:p>
          <a:p>
            <a:r>
              <a:rPr lang="en-US" b="1" dirty="0"/>
              <a:t> </a:t>
            </a:r>
            <a:r>
              <a:rPr lang="en-US" b="1" dirty="0" smtClean="0"/>
              <a:t>Putting Him First</a:t>
            </a:r>
          </a:p>
          <a:p>
            <a:r>
              <a:rPr lang="en-US" dirty="0"/>
              <a:t> </a:t>
            </a:r>
            <a:r>
              <a:rPr lang="en-US" b="1" dirty="0" smtClean="0"/>
              <a:t>Love for Christ</a:t>
            </a:r>
          </a:p>
          <a:p>
            <a:r>
              <a:rPr lang="en-US" b="1" dirty="0"/>
              <a:t> </a:t>
            </a:r>
            <a:r>
              <a:rPr lang="en-US" b="1" dirty="0" smtClean="0"/>
              <a:t>Love for others</a:t>
            </a:r>
          </a:p>
          <a:p>
            <a:r>
              <a:rPr lang="en-US" b="1" dirty="0"/>
              <a:t> </a:t>
            </a:r>
            <a:r>
              <a:rPr lang="en-US" b="1" dirty="0" smtClean="0"/>
              <a:t>Sorrow for Sin</a:t>
            </a:r>
          </a:p>
          <a:p>
            <a:r>
              <a:rPr lang="en-US" b="1" dirty="0"/>
              <a:t> </a:t>
            </a:r>
            <a:r>
              <a:rPr lang="en-US" b="1" dirty="0" smtClean="0"/>
              <a:t>Work in Church</a:t>
            </a:r>
          </a:p>
          <a:p>
            <a:r>
              <a:rPr lang="en-US" b="1" dirty="0"/>
              <a:t> </a:t>
            </a:r>
            <a:r>
              <a:rPr lang="en-US" b="1" dirty="0" smtClean="0"/>
              <a:t>Loyal to </a:t>
            </a:r>
            <a:r>
              <a:rPr lang="en-US" b="1" dirty="0" err="1" smtClean="0"/>
              <a:t>Brethern</a:t>
            </a:r>
            <a:endParaRPr lang="en-US" b="1" dirty="0" smtClean="0"/>
          </a:p>
          <a:p>
            <a:r>
              <a:rPr lang="en-US" b="1" dirty="0"/>
              <a:t> </a:t>
            </a:r>
            <a:r>
              <a:rPr lang="en-US" b="1" dirty="0" smtClean="0"/>
              <a:t>Reward is Heaven</a:t>
            </a:r>
            <a:endParaRPr lang="en-US" b="1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724400" y="1295400"/>
            <a:ext cx="3055717" cy="6397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In Scripture</a:t>
            </a:r>
            <a:endParaRPr lang="en-US" sz="32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152" y="2057400"/>
            <a:ext cx="3736848" cy="3753091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Acts 20:17-24</a:t>
            </a:r>
          </a:p>
          <a:p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Rom 12:9-13 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 I </a:t>
            </a:r>
            <a:r>
              <a:rPr lang="en-US" b="1" dirty="0" err="1" smtClean="0">
                <a:solidFill>
                  <a:srgbClr val="FF0000"/>
                </a:solidFill>
              </a:rPr>
              <a:t>Cor</a:t>
            </a:r>
            <a:r>
              <a:rPr lang="en-US" b="1" dirty="0" smtClean="0">
                <a:solidFill>
                  <a:srgbClr val="FF0000"/>
                </a:solidFill>
              </a:rPr>
              <a:t> 16:22, </a:t>
            </a:r>
            <a:r>
              <a:rPr lang="en-US" b="1" dirty="0" err="1" smtClean="0">
                <a:solidFill>
                  <a:srgbClr val="FF0000"/>
                </a:solidFill>
              </a:rPr>
              <a:t>Eph</a:t>
            </a:r>
            <a:r>
              <a:rPr lang="en-US" b="1" dirty="0" smtClean="0">
                <a:solidFill>
                  <a:srgbClr val="FF0000"/>
                </a:solidFill>
              </a:rPr>
              <a:t> 6:24</a:t>
            </a:r>
          </a:p>
          <a:p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1 Pet 3:8-12</a:t>
            </a:r>
          </a:p>
          <a:p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2 </a:t>
            </a:r>
            <a:r>
              <a:rPr lang="en-US" b="1" dirty="0" err="1" smtClean="0">
                <a:solidFill>
                  <a:srgbClr val="FF0000"/>
                </a:solidFill>
              </a:rPr>
              <a:t>Cor</a:t>
            </a:r>
            <a:r>
              <a:rPr lang="en-US" b="1" dirty="0" smtClean="0">
                <a:solidFill>
                  <a:srgbClr val="FF0000"/>
                </a:solidFill>
              </a:rPr>
              <a:t> 7:8-12</a:t>
            </a:r>
          </a:p>
          <a:p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1 Pet 1:17-21</a:t>
            </a:r>
          </a:p>
          <a:p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Lk</a:t>
            </a:r>
            <a:r>
              <a:rPr lang="en-US" b="1" dirty="0" smtClean="0">
                <a:solidFill>
                  <a:srgbClr val="FF0000"/>
                </a:solidFill>
              </a:rPr>
              <a:t> 16:13</a:t>
            </a:r>
          </a:p>
          <a:p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Lk</a:t>
            </a:r>
            <a:r>
              <a:rPr lang="en-US" b="1" dirty="0" smtClean="0">
                <a:solidFill>
                  <a:srgbClr val="FF0000"/>
                </a:solidFill>
              </a:rPr>
              <a:t> 6:20-23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19600" y="-152400"/>
            <a:ext cx="39624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2011 to END</a:t>
            </a:r>
            <a:endParaRPr lang="en-US" sz="4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63530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7" grpId="0" build="p"/>
      <p:bldP spid="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3098"/>
            <a:ext cx="8153400" cy="1143000"/>
          </a:xfrm>
        </p:spPr>
        <p:txBody>
          <a:bodyPr>
            <a:noAutofit/>
          </a:bodyPr>
          <a:lstStyle/>
          <a:p>
            <a:r>
              <a:rPr lang="en-US" b="1" dirty="0" smtClean="0"/>
              <a:t>Provocation can keep us out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148917" cy="51816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Gal </a:t>
            </a:r>
            <a:r>
              <a:rPr lang="en-US" b="1" dirty="0" smtClean="0"/>
              <a:t>5:1-10    Stand </a:t>
            </a:r>
            <a:r>
              <a:rPr lang="en-US" b="1" dirty="0"/>
              <a:t>fast therefore in the liberty by which Christ has made us free, and do not be entangled again with a yoke of bondage. 2 Indeed I, Paul, say to you that if you become circumcised, Christ will profit you nothing. </a:t>
            </a:r>
            <a:r>
              <a:rPr lang="en-US" b="1" dirty="0" smtClean="0"/>
              <a:t> </a:t>
            </a:r>
          </a:p>
          <a:p>
            <a:r>
              <a:rPr lang="en-US" b="1" dirty="0" smtClean="0"/>
              <a:t>4 </a:t>
            </a:r>
            <a:r>
              <a:rPr lang="en-US" b="1" dirty="0"/>
              <a:t>You have become estranged from Christ, you who attempt to be justified by law; you have fallen from grace. 5 For we through the Spirit eagerly wait for the hope of righteousness by faith. 6 For in Christ Jesus neither circumcision nor </a:t>
            </a:r>
            <a:r>
              <a:rPr lang="en-US" b="1" dirty="0" err="1"/>
              <a:t>uncircumcision</a:t>
            </a:r>
            <a:r>
              <a:rPr lang="en-US" b="1" dirty="0"/>
              <a:t> avails anything, but faith working through love. </a:t>
            </a:r>
            <a:r>
              <a:rPr lang="en-US" b="1" dirty="0" smtClean="0"/>
              <a:t> </a:t>
            </a:r>
          </a:p>
          <a:p>
            <a:r>
              <a:rPr lang="en-US" b="1" dirty="0" smtClean="0"/>
              <a:t>7 </a:t>
            </a:r>
            <a:r>
              <a:rPr lang="en-US" b="1" dirty="0"/>
              <a:t>You ran well. Who hindered you from obeying the truth? 8 This persuasion does not come from Him who calls you. 9 A little leaven leavens the whole lump. 10 I have confidence in you, in the Lord, that you will have no other mind; but he who troubles you shall bear his judgment, whoever he is</a:t>
            </a:r>
            <a:r>
              <a:rPr lang="en-US" b="1" dirty="0" smtClean="0"/>
              <a:t>.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4426527" y="-152400"/>
            <a:ext cx="390586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2011 to END</a:t>
            </a:r>
            <a:endParaRPr lang="en-US" sz="4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98140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853" y="3962400"/>
            <a:ext cx="7964547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987544" y="2967335"/>
            <a:ext cx="11689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OR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635" y="1066800"/>
            <a:ext cx="7943765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4876800" y="-228600"/>
            <a:ext cx="26116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Eternity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70305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09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409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2400"/>
            <a:ext cx="9296400" cy="7187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624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9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506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6" y="0"/>
            <a:ext cx="9137074" cy="678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443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58694"/>
            <a:ext cx="7848600" cy="914400"/>
          </a:xfrm>
        </p:spPr>
        <p:txBody>
          <a:bodyPr/>
          <a:lstStyle/>
          <a:p>
            <a:r>
              <a:rPr lang="en-US" b="1" dirty="0" smtClean="0"/>
              <a:t>What is on your list for: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543800" cy="47244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 Before you decide that lets talk a little about what you should consider before you start your list.</a:t>
            </a:r>
          </a:p>
          <a:p>
            <a:r>
              <a:rPr lang="en-US" b="1" dirty="0"/>
              <a:t> </a:t>
            </a:r>
            <a:r>
              <a:rPr lang="en-US" b="1" dirty="0" smtClean="0"/>
              <a:t>How about evaluating what went on last year and before, are there any bad habits that are haunting you?</a:t>
            </a:r>
          </a:p>
          <a:p>
            <a:r>
              <a:rPr lang="en-US" b="1" dirty="0"/>
              <a:t> </a:t>
            </a:r>
            <a:r>
              <a:rPr lang="en-US" b="1" dirty="0" smtClean="0"/>
              <a:t>Are you doing the very best that you can to be the kind of person you want to be?</a:t>
            </a:r>
          </a:p>
          <a:p>
            <a:r>
              <a:rPr lang="en-US" b="1" dirty="0"/>
              <a:t> </a:t>
            </a:r>
            <a:r>
              <a:rPr lang="en-US" b="1" dirty="0" smtClean="0"/>
              <a:t>Are there some things about you that you don’t like and are sure others don’t as well?</a:t>
            </a:r>
          </a:p>
          <a:p>
            <a:r>
              <a:rPr lang="en-US" b="1" dirty="0"/>
              <a:t> </a:t>
            </a:r>
            <a:r>
              <a:rPr lang="en-US" b="1" dirty="0" smtClean="0"/>
              <a:t>Do you anticipate improvement, staying the same or digressing in the coming year?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5638800" y="-76200"/>
            <a:ext cx="2438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solidFill>
                  <a:srgbClr val="92D050"/>
                </a:solidFill>
              </a:rPr>
              <a:t>2011</a:t>
            </a:r>
            <a:endParaRPr lang="en-US" sz="48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218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848600" cy="914400"/>
          </a:xfrm>
        </p:spPr>
        <p:txBody>
          <a:bodyPr/>
          <a:lstStyle/>
          <a:p>
            <a:r>
              <a:rPr lang="en-US" b="1" dirty="0" err="1" smtClean="0"/>
              <a:t>Evaluational</a:t>
            </a:r>
            <a:r>
              <a:rPr lang="en-US" b="1" dirty="0" smtClean="0"/>
              <a:t>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543800" cy="4724400"/>
          </a:xfrm>
        </p:spPr>
        <p:txBody>
          <a:bodyPr>
            <a:normAutofit/>
          </a:bodyPr>
          <a:lstStyle/>
          <a:p>
            <a:r>
              <a:rPr lang="en-US" b="1" dirty="0" smtClean="0"/>
              <a:t>Look at who I am today and where I have been over the last year.</a:t>
            </a:r>
          </a:p>
          <a:p>
            <a:r>
              <a:rPr lang="en-US" b="1" dirty="0"/>
              <a:t> </a:t>
            </a:r>
            <a:r>
              <a:rPr lang="en-US" b="1" dirty="0" smtClean="0"/>
              <a:t>As a Christian, where do my goals originate?</a:t>
            </a:r>
          </a:p>
          <a:p>
            <a:r>
              <a:rPr lang="en-US" b="1" dirty="0"/>
              <a:t> </a:t>
            </a:r>
            <a:r>
              <a:rPr lang="en-US" b="1" dirty="0" smtClean="0"/>
              <a:t>Are they the same goals as my fellow US citizens have adopted?</a:t>
            </a:r>
          </a:p>
          <a:p>
            <a:r>
              <a:rPr lang="en-US" b="1" dirty="0"/>
              <a:t> </a:t>
            </a:r>
            <a:r>
              <a:rPr lang="en-US" b="1" dirty="0" smtClean="0"/>
              <a:t>Should I be looking at a different set of values?</a:t>
            </a:r>
          </a:p>
          <a:p>
            <a:r>
              <a:rPr lang="en-US" b="1" dirty="0"/>
              <a:t> </a:t>
            </a:r>
            <a:r>
              <a:rPr lang="en-US" b="1" dirty="0" smtClean="0"/>
              <a:t>Are the results equal to the importance of other Americans or do my results matter more to me?</a:t>
            </a:r>
          </a:p>
          <a:p>
            <a:r>
              <a:rPr lang="en-US" b="1" dirty="0"/>
              <a:t> </a:t>
            </a:r>
            <a:r>
              <a:rPr lang="en-US" b="1" dirty="0" smtClean="0"/>
              <a:t> If 85% of the resolutions fall by the wayside, can I afford for mine to fall with theirs.</a:t>
            </a:r>
          </a:p>
        </p:txBody>
      </p:sp>
      <p:sp>
        <p:nvSpPr>
          <p:cNvPr id="4" name="Rectangle 3"/>
          <p:cNvSpPr/>
          <p:nvPr/>
        </p:nvSpPr>
        <p:spPr>
          <a:xfrm>
            <a:off x="5181600" y="-152400"/>
            <a:ext cx="2895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solidFill>
                  <a:srgbClr val="92D050"/>
                </a:solidFill>
              </a:rPr>
              <a:t> &lt; 2010 </a:t>
            </a:r>
            <a:endParaRPr lang="en-US" sz="48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507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458200" cy="762000"/>
          </a:xfrm>
        </p:spPr>
        <p:txBody>
          <a:bodyPr>
            <a:normAutofit/>
          </a:bodyPr>
          <a:lstStyle/>
          <a:p>
            <a:r>
              <a:rPr lang="en-US" b="1" dirty="0" smtClean="0"/>
              <a:t>Resolutions for Pittsburg for 2011: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543800" cy="4724400"/>
          </a:xfrm>
        </p:spPr>
        <p:txBody>
          <a:bodyPr>
            <a:normAutofit/>
          </a:bodyPr>
          <a:lstStyle/>
          <a:p>
            <a:r>
              <a:rPr lang="en-US" b="1" dirty="0" smtClean="0"/>
              <a:t> Spend more time with family &amp; friends</a:t>
            </a:r>
          </a:p>
          <a:p>
            <a:r>
              <a:rPr lang="en-US" b="1" dirty="0"/>
              <a:t> </a:t>
            </a:r>
            <a:r>
              <a:rPr lang="en-US" b="1" dirty="0" smtClean="0"/>
              <a:t>Fit in fitness</a:t>
            </a:r>
          </a:p>
          <a:p>
            <a:r>
              <a:rPr lang="en-US" b="1" dirty="0"/>
              <a:t> </a:t>
            </a:r>
            <a:r>
              <a:rPr lang="en-US" b="1" dirty="0" smtClean="0"/>
              <a:t>Tame the bulge</a:t>
            </a:r>
          </a:p>
          <a:p>
            <a:r>
              <a:rPr lang="en-US" b="1" dirty="0" smtClean="0"/>
              <a:t>Quit Smoking</a:t>
            </a:r>
          </a:p>
          <a:p>
            <a:r>
              <a:rPr lang="en-US" b="1" dirty="0"/>
              <a:t> </a:t>
            </a:r>
            <a:r>
              <a:rPr lang="en-US" b="1" dirty="0" smtClean="0"/>
              <a:t>Enjoy life more</a:t>
            </a:r>
          </a:p>
          <a:p>
            <a:r>
              <a:rPr lang="en-US" b="1" dirty="0"/>
              <a:t> </a:t>
            </a:r>
            <a:r>
              <a:rPr lang="en-US" b="1" dirty="0" smtClean="0"/>
              <a:t>Quit Drinking</a:t>
            </a:r>
          </a:p>
          <a:p>
            <a:r>
              <a:rPr lang="en-US" b="1" dirty="0"/>
              <a:t> </a:t>
            </a:r>
            <a:r>
              <a:rPr lang="en-US" b="1" dirty="0" smtClean="0"/>
              <a:t>Get out of debt</a:t>
            </a:r>
          </a:p>
          <a:p>
            <a:r>
              <a:rPr lang="en-US" b="1" dirty="0"/>
              <a:t> </a:t>
            </a:r>
            <a:r>
              <a:rPr lang="en-US" b="1" dirty="0" smtClean="0"/>
              <a:t>Learn something new</a:t>
            </a:r>
          </a:p>
          <a:p>
            <a:r>
              <a:rPr lang="en-US" b="1" dirty="0"/>
              <a:t> </a:t>
            </a:r>
            <a:r>
              <a:rPr lang="en-US" b="1" dirty="0" smtClean="0"/>
              <a:t>Help others</a:t>
            </a:r>
          </a:p>
          <a:p>
            <a:r>
              <a:rPr lang="en-US" b="1" dirty="0"/>
              <a:t> </a:t>
            </a:r>
            <a:r>
              <a:rPr lang="en-US" b="1" dirty="0" smtClean="0"/>
              <a:t>Get organized</a:t>
            </a:r>
          </a:p>
        </p:txBody>
      </p:sp>
      <p:sp>
        <p:nvSpPr>
          <p:cNvPr id="4" name="Rectangle 3"/>
          <p:cNvSpPr/>
          <p:nvPr/>
        </p:nvSpPr>
        <p:spPr>
          <a:xfrm>
            <a:off x="5181600" y="-152400"/>
            <a:ext cx="2895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solidFill>
                  <a:srgbClr val="92D050"/>
                </a:solidFill>
              </a:rPr>
              <a:t>  2011&gt; </a:t>
            </a:r>
            <a:endParaRPr lang="en-US" sz="48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917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458200" cy="762000"/>
          </a:xfrm>
        </p:spPr>
        <p:txBody>
          <a:bodyPr>
            <a:normAutofit/>
          </a:bodyPr>
          <a:lstStyle/>
          <a:p>
            <a:r>
              <a:rPr lang="en-US" b="1" dirty="0" smtClean="0"/>
              <a:t>Resolutions for other Americans: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54380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 Drink less alcohol</a:t>
            </a:r>
          </a:p>
          <a:p>
            <a:r>
              <a:rPr lang="en-US" b="1" dirty="0"/>
              <a:t> </a:t>
            </a:r>
            <a:r>
              <a:rPr lang="en-US" b="1" dirty="0" smtClean="0"/>
              <a:t>Get a better education</a:t>
            </a:r>
          </a:p>
          <a:p>
            <a:r>
              <a:rPr lang="en-US" b="1" dirty="0"/>
              <a:t> </a:t>
            </a:r>
            <a:r>
              <a:rPr lang="en-US" b="1" dirty="0" smtClean="0"/>
              <a:t>Get a better job</a:t>
            </a:r>
          </a:p>
          <a:p>
            <a:r>
              <a:rPr lang="en-US" b="1" dirty="0"/>
              <a:t> </a:t>
            </a:r>
            <a:r>
              <a:rPr lang="en-US" b="1" dirty="0" smtClean="0"/>
              <a:t>Get fit</a:t>
            </a:r>
          </a:p>
          <a:p>
            <a:r>
              <a:rPr lang="en-US" b="1" dirty="0"/>
              <a:t> </a:t>
            </a:r>
            <a:r>
              <a:rPr lang="en-US" b="1" dirty="0" smtClean="0"/>
              <a:t>Lose weight</a:t>
            </a:r>
          </a:p>
          <a:p>
            <a:r>
              <a:rPr lang="en-US" b="1" dirty="0"/>
              <a:t> </a:t>
            </a:r>
            <a:r>
              <a:rPr lang="en-US" b="1" dirty="0" smtClean="0"/>
              <a:t>Manage Debt</a:t>
            </a:r>
          </a:p>
          <a:p>
            <a:r>
              <a:rPr lang="en-US" b="1" dirty="0" smtClean="0"/>
              <a:t> Manage Stress</a:t>
            </a:r>
          </a:p>
          <a:p>
            <a:r>
              <a:rPr lang="en-US" b="1" dirty="0"/>
              <a:t> </a:t>
            </a:r>
            <a:r>
              <a:rPr lang="en-US" b="1" dirty="0" smtClean="0"/>
              <a:t>Quit smoking now</a:t>
            </a:r>
          </a:p>
          <a:p>
            <a:r>
              <a:rPr lang="en-US" b="1" dirty="0"/>
              <a:t> </a:t>
            </a:r>
            <a:r>
              <a:rPr lang="en-US" b="1" dirty="0" smtClean="0"/>
              <a:t>Reduce, reuse and recycle</a:t>
            </a:r>
          </a:p>
          <a:p>
            <a:r>
              <a:rPr lang="en-US" b="1" dirty="0"/>
              <a:t> </a:t>
            </a:r>
            <a:r>
              <a:rPr lang="en-US" b="1" dirty="0" smtClean="0"/>
              <a:t>Save Money</a:t>
            </a:r>
          </a:p>
          <a:p>
            <a:r>
              <a:rPr lang="en-US" b="1" dirty="0"/>
              <a:t> </a:t>
            </a:r>
            <a:r>
              <a:rPr lang="en-US" b="1" dirty="0" smtClean="0"/>
              <a:t>Take a trip</a:t>
            </a:r>
          </a:p>
          <a:p>
            <a:r>
              <a:rPr lang="en-US" b="1" dirty="0"/>
              <a:t> </a:t>
            </a:r>
            <a:r>
              <a:rPr lang="en-US" b="1" dirty="0" smtClean="0"/>
              <a:t>Volunteer to help others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5181600" y="-152400"/>
            <a:ext cx="2895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solidFill>
                  <a:srgbClr val="92D050"/>
                </a:solidFill>
              </a:rPr>
              <a:t>  2011&gt; </a:t>
            </a:r>
            <a:endParaRPr lang="en-US" sz="48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725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458200" cy="762000"/>
          </a:xfrm>
        </p:spPr>
        <p:txBody>
          <a:bodyPr>
            <a:normAutofit/>
          </a:bodyPr>
          <a:lstStyle/>
          <a:p>
            <a:r>
              <a:rPr lang="en-US" b="1" dirty="0" smtClean="0"/>
              <a:t>Do these goals fit your needs?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543800" cy="4724400"/>
          </a:xfrm>
        </p:spPr>
        <p:txBody>
          <a:bodyPr>
            <a:normAutofit/>
          </a:bodyPr>
          <a:lstStyle/>
          <a:p>
            <a:r>
              <a:rPr lang="en-US" b="1" dirty="0" smtClean="0"/>
              <a:t>  Notice not one mentions serving God</a:t>
            </a:r>
          </a:p>
          <a:p>
            <a:r>
              <a:rPr lang="en-US" b="1" dirty="0"/>
              <a:t> </a:t>
            </a:r>
            <a:r>
              <a:rPr lang="en-US" b="1" dirty="0" smtClean="0"/>
              <a:t> Not one even mentions God</a:t>
            </a:r>
          </a:p>
          <a:p>
            <a:r>
              <a:rPr lang="en-US" b="1" dirty="0"/>
              <a:t> </a:t>
            </a:r>
            <a:r>
              <a:rPr lang="en-US" b="1" dirty="0" smtClean="0"/>
              <a:t> Not one mentions our love for Christ</a:t>
            </a:r>
          </a:p>
          <a:p>
            <a:r>
              <a:rPr lang="en-US" b="1" dirty="0"/>
              <a:t> </a:t>
            </a:r>
            <a:r>
              <a:rPr lang="en-US" b="1" dirty="0" smtClean="0"/>
              <a:t> Not one mentions our concern for others</a:t>
            </a:r>
          </a:p>
          <a:p>
            <a:r>
              <a:rPr lang="en-US" b="1" dirty="0"/>
              <a:t> </a:t>
            </a:r>
            <a:r>
              <a:rPr lang="en-US" b="1" dirty="0" smtClean="0"/>
              <a:t> Not one mentions our sorrow of sins</a:t>
            </a:r>
          </a:p>
          <a:p>
            <a:r>
              <a:rPr lang="en-US" b="1" dirty="0"/>
              <a:t> </a:t>
            </a:r>
            <a:r>
              <a:rPr lang="en-US" b="1" dirty="0" smtClean="0"/>
              <a:t> Not one mentions our work in the church</a:t>
            </a:r>
          </a:p>
          <a:p>
            <a:r>
              <a:rPr lang="en-US" b="1" dirty="0"/>
              <a:t> </a:t>
            </a:r>
            <a:r>
              <a:rPr lang="en-US" b="1" dirty="0" smtClean="0"/>
              <a:t> Not one mentions our loyalty to </a:t>
            </a:r>
            <a:r>
              <a:rPr lang="en-US" b="1" dirty="0" err="1" smtClean="0"/>
              <a:t>brethern</a:t>
            </a:r>
            <a:endParaRPr lang="en-US" b="1" dirty="0" smtClean="0"/>
          </a:p>
          <a:p>
            <a:r>
              <a:rPr lang="en-US" b="1" dirty="0"/>
              <a:t> </a:t>
            </a:r>
            <a:r>
              <a:rPr lang="en-US" b="1" dirty="0" smtClean="0"/>
              <a:t> Not one mentions our future life after this one is over</a:t>
            </a:r>
          </a:p>
        </p:txBody>
      </p:sp>
      <p:sp>
        <p:nvSpPr>
          <p:cNvPr id="4" name="Rectangle 3"/>
          <p:cNvSpPr/>
          <p:nvPr/>
        </p:nvSpPr>
        <p:spPr>
          <a:xfrm>
            <a:off x="5181600" y="-152400"/>
            <a:ext cx="2895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solidFill>
                  <a:srgbClr val="92D050"/>
                </a:solidFill>
              </a:rPr>
              <a:t>  2011&gt; </a:t>
            </a:r>
            <a:endParaRPr lang="en-US" sz="48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615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164</TotalTime>
  <Words>755</Words>
  <Application>Microsoft Office PowerPoint</Application>
  <PresentationFormat>On-screen Show (4:3)</PresentationFormat>
  <Paragraphs>88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Austin</vt:lpstr>
      <vt:lpstr>PowerPoint Presentation</vt:lpstr>
      <vt:lpstr>PowerPoint Presentation</vt:lpstr>
      <vt:lpstr>PowerPoint Presentation</vt:lpstr>
      <vt:lpstr>PowerPoint Presentation</vt:lpstr>
      <vt:lpstr>What is on your list for:</vt:lpstr>
      <vt:lpstr>Evaluational:</vt:lpstr>
      <vt:lpstr>Resolutions for Pittsburg for 2011:</vt:lpstr>
      <vt:lpstr>Resolutions for other Americans:</vt:lpstr>
      <vt:lpstr>Do these goals fit your needs?</vt:lpstr>
      <vt:lpstr>Organizational:</vt:lpstr>
      <vt:lpstr>Looking forward with anticipation</vt:lpstr>
      <vt:lpstr>Provocation can keep us out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Noel Bailey</dc:creator>
  <cp:lastModifiedBy>Noel Bailey</cp:lastModifiedBy>
  <cp:revision>21</cp:revision>
  <dcterms:created xsi:type="dcterms:W3CDTF">2010-12-30T19:29:26Z</dcterms:created>
  <dcterms:modified xsi:type="dcterms:W3CDTF">2010-12-30T22:13:56Z</dcterms:modified>
</cp:coreProperties>
</file>