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1" r:id="rId6"/>
    <p:sldId id="260"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36" y="4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D9F52-2629-4E56-BD08-2BFB40918381}" type="doc">
      <dgm:prSet loTypeId="urn:microsoft.com/office/officeart/2005/8/layout/list1" loCatId="list" qsTypeId="urn:microsoft.com/office/officeart/2005/8/quickstyle/3d9" qsCatId="3D" csTypeId="urn:microsoft.com/office/officeart/2005/8/colors/accent0_1" csCatId="mainScheme" phldr="1"/>
      <dgm:spPr/>
      <dgm:t>
        <a:bodyPr/>
        <a:lstStyle/>
        <a:p>
          <a:endParaRPr lang="en-US"/>
        </a:p>
      </dgm:t>
    </dgm:pt>
    <dgm:pt modelId="{85999A34-517D-4AB3-BF6E-A102468E0CFC}">
      <dgm:prSet phldrT="[Text]"/>
      <dgm:spPr/>
      <dgm:t>
        <a:bodyPr/>
        <a:lstStyle/>
        <a:p>
          <a:r>
            <a:rPr lang="en-US" dirty="0" smtClean="0"/>
            <a:t>We must seek Jesus!</a:t>
          </a:r>
          <a:endParaRPr lang="en-US" dirty="0"/>
        </a:p>
      </dgm:t>
    </dgm:pt>
    <dgm:pt modelId="{76B5D3E7-AA7D-4AEF-8C20-0C5FEC3A75C7}" type="parTrans" cxnId="{295438F8-E3F3-4F0C-A879-23FC1BE67B89}">
      <dgm:prSet/>
      <dgm:spPr/>
      <dgm:t>
        <a:bodyPr/>
        <a:lstStyle/>
        <a:p>
          <a:endParaRPr lang="en-US"/>
        </a:p>
      </dgm:t>
    </dgm:pt>
    <dgm:pt modelId="{007DAA03-F109-447B-A437-FFD8B2946235}" type="sibTrans" cxnId="{295438F8-E3F3-4F0C-A879-23FC1BE67B89}">
      <dgm:prSet/>
      <dgm:spPr/>
      <dgm:t>
        <a:bodyPr/>
        <a:lstStyle/>
        <a:p>
          <a:endParaRPr lang="en-US"/>
        </a:p>
      </dgm:t>
    </dgm:pt>
    <dgm:pt modelId="{3B3D335C-BE09-4525-A182-B152576BECAB}">
      <dgm:prSet phldrT="[Text]"/>
      <dgm:spPr/>
      <dgm:t>
        <a:bodyPr/>
        <a:lstStyle/>
        <a:p>
          <a:r>
            <a:rPr lang="en-US" dirty="0" smtClean="0"/>
            <a:t>We must humble ourselves before him!</a:t>
          </a:r>
          <a:endParaRPr lang="en-US" dirty="0"/>
        </a:p>
      </dgm:t>
    </dgm:pt>
    <dgm:pt modelId="{26E3C5AA-E300-459C-97E1-E3462A089AB3}" type="parTrans" cxnId="{EBAFA671-77AE-4666-8E68-6B27E0DCD802}">
      <dgm:prSet/>
      <dgm:spPr/>
      <dgm:t>
        <a:bodyPr/>
        <a:lstStyle/>
        <a:p>
          <a:endParaRPr lang="en-US"/>
        </a:p>
      </dgm:t>
    </dgm:pt>
    <dgm:pt modelId="{56730D66-14BB-4354-A499-B653DE2B449F}" type="sibTrans" cxnId="{EBAFA671-77AE-4666-8E68-6B27E0DCD802}">
      <dgm:prSet/>
      <dgm:spPr/>
      <dgm:t>
        <a:bodyPr/>
        <a:lstStyle/>
        <a:p>
          <a:endParaRPr lang="en-US"/>
        </a:p>
      </dgm:t>
    </dgm:pt>
    <dgm:pt modelId="{820CAA9E-0D1C-4D48-95CD-93A2D3218C27}">
      <dgm:prSet phldrT="[Text]"/>
      <dgm:spPr/>
      <dgm:t>
        <a:bodyPr/>
        <a:lstStyle/>
        <a:p>
          <a:r>
            <a:rPr lang="en-US" dirty="0" smtClean="0"/>
            <a:t>We must earnestly desire to be cleansed from the defilement!</a:t>
          </a:r>
          <a:endParaRPr lang="en-US" dirty="0"/>
        </a:p>
      </dgm:t>
    </dgm:pt>
    <dgm:pt modelId="{16BCA98B-AC35-474C-B05C-3DA95B596FD5}" type="parTrans" cxnId="{7EA1C46B-F112-4FBB-AF1A-BC26C6B3879A}">
      <dgm:prSet/>
      <dgm:spPr/>
      <dgm:t>
        <a:bodyPr/>
        <a:lstStyle/>
        <a:p>
          <a:endParaRPr lang="en-US"/>
        </a:p>
      </dgm:t>
    </dgm:pt>
    <dgm:pt modelId="{2DECEF54-AB8C-44E0-A108-3BA90C32A258}" type="sibTrans" cxnId="{7EA1C46B-F112-4FBB-AF1A-BC26C6B3879A}">
      <dgm:prSet/>
      <dgm:spPr/>
      <dgm:t>
        <a:bodyPr/>
        <a:lstStyle/>
        <a:p>
          <a:endParaRPr lang="en-US"/>
        </a:p>
      </dgm:t>
    </dgm:pt>
    <dgm:pt modelId="{07EFCBAF-7E19-4567-9B6A-DE8C803B0679}">
      <dgm:prSet phldrT="[Text]"/>
      <dgm:spPr/>
      <dgm:t>
        <a:bodyPr/>
        <a:lstStyle/>
        <a:p>
          <a:r>
            <a:rPr lang="en-US" dirty="0" smtClean="0"/>
            <a:t>We must firmly believe Christ has the ability to cleanse us!</a:t>
          </a:r>
          <a:endParaRPr lang="en-US" dirty="0"/>
        </a:p>
      </dgm:t>
    </dgm:pt>
    <dgm:pt modelId="{DA34D624-85E1-4B33-B44E-A370374F9606}" type="parTrans" cxnId="{3A1BA2C0-7C6F-4589-9B8C-230E76953CFA}">
      <dgm:prSet/>
      <dgm:spPr/>
      <dgm:t>
        <a:bodyPr/>
        <a:lstStyle/>
        <a:p>
          <a:endParaRPr lang="en-US"/>
        </a:p>
      </dgm:t>
    </dgm:pt>
    <dgm:pt modelId="{5E6985D1-84F1-48DC-908F-3D2909138D87}" type="sibTrans" cxnId="{3A1BA2C0-7C6F-4589-9B8C-230E76953CFA}">
      <dgm:prSet/>
      <dgm:spPr/>
      <dgm:t>
        <a:bodyPr/>
        <a:lstStyle/>
        <a:p>
          <a:endParaRPr lang="en-US"/>
        </a:p>
      </dgm:t>
    </dgm:pt>
    <dgm:pt modelId="{3A3A536D-C995-473E-BFCE-3F8C37D9670F}">
      <dgm:prSet phldrT="[Text]"/>
      <dgm:spPr/>
      <dgm:t>
        <a:bodyPr/>
        <a:lstStyle/>
        <a:p>
          <a:r>
            <a:rPr lang="en-US" dirty="0" smtClean="0"/>
            <a:t>We must be active in prayer for forgiveness!</a:t>
          </a:r>
          <a:endParaRPr lang="en-US" dirty="0"/>
        </a:p>
      </dgm:t>
    </dgm:pt>
    <dgm:pt modelId="{CD472D5B-BE21-433F-9852-A382760BB569}" type="parTrans" cxnId="{75CBD316-9573-4409-80DE-FBE4C0A0BB68}">
      <dgm:prSet/>
      <dgm:spPr/>
      <dgm:t>
        <a:bodyPr/>
        <a:lstStyle/>
        <a:p>
          <a:endParaRPr lang="en-US"/>
        </a:p>
      </dgm:t>
    </dgm:pt>
    <dgm:pt modelId="{808C4C22-7879-44F8-AA95-9C812441B476}" type="sibTrans" cxnId="{75CBD316-9573-4409-80DE-FBE4C0A0BB68}">
      <dgm:prSet/>
      <dgm:spPr/>
      <dgm:t>
        <a:bodyPr/>
        <a:lstStyle/>
        <a:p>
          <a:endParaRPr lang="en-US"/>
        </a:p>
      </dgm:t>
    </dgm:pt>
    <dgm:pt modelId="{05106450-5E0F-4A25-BB52-25C30FC6795D}">
      <dgm:prSet phldrT="[Text]"/>
      <dgm:spPr/>
      <dgm:t>
        <a:bodyPr/>
        <a:lstStyle/>
        <a:p>
          <a:r>
            <a:rPr lang="en-US" dirty="0" smtClean="0"/>
            <a:t>We must surrender to the will of Christ!</a:t>
          </a:r>
          <a:endParaRPr lang="en-US" dirty="0"/>
        </a:p>
      </dgm:t>
    </dgm:pt>
    <dgm:pt modelId="{E0F098DC-7477-40A2-828D-DC2A171B6DCB}" type="parTrans" cxnId="{AB5F845C-1641-48EA-9965-F419F15CD89D}">
      <dgm:prSet/>
      <dgm:spPr/>
      <dgm:t>
        <a:bodyPr/>
        <a:lstStyle/>
        <a:p>
          <a:endParaRPr lang="en-US"/>
        </a:p>
      </dgm:t>
    </dgm:pt>
    <dgm:pt modelId="{016102B4-D20D-4B5C-84F1-B07CEB32C40E}" type="sibTrans" cxnId="{AB5F845C-1641-48EA-9965-F419F15CD89D}">
      <dgm:prSet/>
      <dgm:spPr/>
      <dgm:t>
        <a:bodyPr/>
        <a:lstStyle/>
        <a:p>
          <a:endParaRPr lang="en-US"/>
        </a:p>
      </dgm:t>
    </dgm:pt>
    <dgm:pt modelId="{F3C6C4F1-4031-4654-9E4D-74FDBB9E1B8D}" type="pres">
      <dgm:prSet presAssocID="{022D9F52-2629-4E56-BD08-2BFB40918381}" presName="linear" presStyleCnt="0">
        <dgm:presLayoutVars>
          <dgm:dir/>
          <dgm:animLvl val="lvl"/>
          <dgm:resizeHandles val="exact"/>
        </dgm:presLayoutVars>
      </dgm:prSet>
      <dgm:spPr/>
    </dgm:pt>
    <dgm:pt modelId="{FC2A4367-790F-4214-A87E-9F2CAEFEE858}" type="pres">
      <dgm:prSet presAssocID="{85999A34-517D-4AB3-BF6E-A102468E0CFC}" presName="parentLin" presStyleCnt="0"/>
      <dgm:spPr/>
    </dgm:pt>
    <dgm:pt modelId="{2CE763CD-C041-4C51-81B1-EDB73FD22A0A}" type="pres">
      <dgm:prSet presAssocID="{85999A34-517D-4AB3-BF6E-A102468E0CFC}" presName="parentLeftMargin" presStyleLbl="node1" presStyleIdx="0" presStyleCnt="6"/>
      <dgm:spPr/>
    </dgm:pt>
    <dgm:pt modelId="{7331162B-57E7-44C0-AED5-DB22E86632F7}" type="pres">
      <dgm:prSet presAssocID="{85999A34-517D-4AB3-BF6E-A102468E0CFC}" presName="parentText" presStyleLbl="node1" presStyleIdx="0" presStyleCnt="6">
        <dgm:presLayoutVars>
          <dgm:chMax val="0"/>
          <dgm:bulletEnabled val="1"/>
        </dgm:presLayoutVars>
      </dgm:prSet>
      <dgm:spPr/>
    </dgm:pt>
    <dgm:pt modelId="{D3247013-E63C-4768-9494-0CC8A3C7F069}" type="pres">
      <dgm:prSet presAssocID="{85999A34-517D-4AB3-BF6E-A102468E0CFC}" presName="negativeSpace" presStyleCnt="0"/>
      <dgm:spPr/>
    </dgm:pt>
    <dgm:pt modelId="{A19ADB99-67F4-4699-BF03-3F3A0C7330BF}" type="pres">
      <dgm:prSet presAssocID="{85999A34-517D-4AB3-BF6E-A102468E0CFC}" presName="childText" presStyleLbl="conFgAcc1" presStyleIdx="0" presStyleCnt="6">
        <dgm:presLayoutVars>
          <dgm:bulletEnabled val="1"/>
        </dgm:presLayoutVars>
      </dgm:prSet>
      <dgm:spPr/>
    </dgm:pt>
    <dgm:pt modelId="{1E6596D0-0BEE-4FEB-8363-78B3FE33D43B}" type="pres">
      <dgm:prSet presAssocID="{007DAA03-F109-447B-A437-FFD8B2946235}" presName="spaceBetweenRectangles" presStyleCnt="0"/>
      <dgm:spPr/>
    </dgm:pt>
    <dgm:pt modelId="{D9D3BEC3-B7B5-44DC-84D4-F972B3D616B3}" type="pres">
      <dgm:prSet presAssocID="{3B3D335C-BE09-4525-A182-B152576BECAB}" presName="parentLin" presStyleCnt="0"/>
      <dgm:spPr/>
    </dgm:pt>
    <dgm:pt modelId="{514158FE-623E-447D-B85A-AC75AD8A35FD}" type="pres">
      <dgm:prSet presAssocID="{3B3D335C-BE09-4525-A182-B152576BECAB}" presName="parentLeftMargin" presStyleLbl="node1" presStyleIdx="0" presStyleCnt="6"/>
      <dgm:spPr/>
    </dgm:pt>
    <dgm:pt modelId="{7EC098E4-E0E7-40A4-A00C-CA0F7165F460}" type="pres">
      <dgm:prSet presAssocID="{3B3D335C-BE09-4525-A182-B152576BECAB}" presName="parentText" presStyleLbl="node1" presStyleIdx="1" presStyleCnt="6">
        <dgm:presLayoutVars>
          <dgm:chMax val="0"/>
          <dgm:bulletEnabled val="1"/>
        </dgm:presLayoutVars>
      </dgm:prSet>
      <dgm:spPr/>
      <dgm:t>
        <a:bodyPr/>
        <a:lstStyle/>
        <a:p>
          <a:endParaRPr lang="en-US"/>
        </a:p>
      </dgm:t>
    </dgm:pt>
    <dgm:pt modelId="{9DADBD43-DD2A-4163-ACC4-D54F2DAB8EC4}" type="pres">
      <dgm:prSet presAssocID="{3B3D335C-BE09-4525-A182-B152576BECAB}" presName="negativeSpace" presStyleCnt="0"/>
      <dgm:spPr/>
    </dgm:pt>
    <dgm:pt modelId="{8A74B6CC-5A79-4217-95FC-C5215DF15B48}" type="pres">
      <dgm:prSet presAssocID="{3B3D335C-BE09-4525-A182-B152576BECAB}" presName="childText" presStyleLbl="conFgAcc1" presStyleIdx="1" presStyleCnt="6">
        <dgm:presLayoutVars>
          <dgm:bulletEnabled val="1"/>
        </dgm:presLayoutVars>
      </dgm:prSet>
      <dgm:spPr/>
    </dgm:pt>
    <dgm:pt modelId="{00A32534-5664-4266-95FC-2BFFA9B17A6C}" type="pres">
      <dgm:prSet presAssocID="{56730D66-14BB-4354-A499-B653DE2B449F}" presName="spaceBetweenRectangles" presStyleCnt="0"/>
      <dgm:spPr/>
    </dgm:pt>
    <dgm:pt modelId="{DB800DA4-E50E-403F-B97B-95772E61D3D1}" type="pres">
      <dgm:prSet presAssocID="{820CAA9E-0D1C-4D48-95CD-93A2D3218C27}" presName="parentLin" presStyleCnt="0"/>
      <dgm:spPr/>
    </dgm:pt>
    <dgm:pt modelId="{767AB6CF-1461-4D0D-B7DE-D238C298F9EA}" type="pres">
      <dgm:prSet presAssocID="{820CAA9E-0D1C-4D48-95CD-93A2D3218C27}" presName="parentLeftMargin" presStyleLbl="node1" presStyleIdx="1" presStyleCnt="6"/>
      <dgm:spPr/>
    </dgm:pt>
    <dgm:pt modelId="{8BFDC09E-8CE0-4B1A-B387-7D99C1FE3980}" type="pres">
      <dgm:prSet presAssocID="{820CAA9E-0D1C-4D48-95CD-93A2D3218C27}" presName="parentText" presStyleLbl="node1" presStyleIdx="2" presStyleCnt="6">
        <dgm:presLayoutVars>
          <dgm:chMax val="0"/>
          <dgm:bulletEnabled val="1"/>
        </dgm:presLayoutVars>
      </dgm:prSet>
      <dgm:spPr/>
    </dgm:pt>
    <dgm:pt modelId="{234F6FCA-BD06-4853-8CEE-DBB537DE3DA6}" type="pres">
      <dgm:prSet presAssocID="{820CAA9E-0D1C-4D48-95CD-93A2D3218C27}" presName="negativeSpace" presStyleCnt="0"/>
      <dgm:spPr/>
    </dgm:pt>
    <dgm:pt modelId="{E29A15AC-792E-4A73-91C5-9DE662B8EF62}" type="pres">
      <dgm:prSet presAssocID="{820CAA9E-0D1C-4D48-95CD-93A2D3218C27}" presName="childText" presStyleLbl="conFgAcc1" presStyleIdx="2" presStyleCnt="6">
        <dgm:presLayoutVars>
          <dgm:bulletEnabled val="1"/>
        </dgm:presLayoutVars>
      </dgm:prSet>
      <dgm:spPr/>
    </dgm:pt>
    <dgm:pt modelId="{A80C63DB-B309-4DF7-803E-EA8D6DB741B9}" type="pres">
      <dgm:prSet presAssocID="{2DECEF54-AB8C-44E0-A108-3BA90C32A258}" presName="spaceBetweenRectangles" presStyleCnt="0"/>
      <dgm:spPr/>
    </dgm:pt>
    <dgm:pt modelId="{088028A1-DF8A-4794-B0AD-62268CDBFF76}" type="pres">
      <dgm:prSet presAssocID="{07EFCBAF-7E19-4567-9B6A-DE8C803B0679}" presName="parentLin" presStyleCnt="0"/>
      <dgm:spPr/>
    </dgm:pt>
    <dgm:pt modelId="{0077195D-41F1-4635-AA69-A5C47723BF2A}" type="pres">
      <dgm:prSet presAssocID="{07EFCBAF-7E19-4567-9B6A-DE8C803B0679}" presName="parentLeftMargin" presStyleLbl="node1" presStyleIdx="2" presStyleCnt="6"/>
      <dgm:spPr/>
    </dgm:pt>
    <dgm:pt modelId="{E95D1DE7-AD66-4905-B99D-1CD1785D0893}" type="pres">
      <dgm:prSet presAssocID="{07EFCBAF-7E19-4567-9B6A-DE8C803B0679}" presName="parentText" presStyleLbl="node1" presStyleIdx="3" presStyleCnt="6">
        <dgm:presLayoutVars>
          <dgm:chMax val="0"/>
          <dgm:bulletEnabled val="1"/>
        </dgm:presLayoutVars>
      </dgm:prSet>
      <dgm:spPr/>
      <dgm:t>
        <a:bodyPr/>
        <a:lstStyle/>
        <a:p>
          <a:endParaRPr lang="en-US"/>
        </a:p>
      </dgm:t>
    </dgm:pt>
    <dgm:pt modelId="{D7E5DCCB-7CE5-40C0-8B76-00CC0AFB7379}" type="pres">
      <dgm:prSet presAssocID="{07EFCBAF-7E19-4567-9B6A-DE8C803B0679}" presName="negativeSpace" presStyleCnt="0"/>
      <dgm:spPr/>
    </dgm:pt>
    <dgm:pt modelId="{35A6BE75-2E76-4645-950E-EA8027413B35}" type="pres">
      <dgm:prSet presAssocID="{07EFCBAF-7E19-4567-9B6A-DE8C803B0679}" presName="childText" presStyleLbl="conFgAcc1" presStyleIdx="3" presStyleCnt="6">
        <dgm:presLayoutVars>
          <dgm:bulletEnabled val="1"/>
        </dgm:presLayoutVars>
      </dgm:prSet>
      <dgm:spPr/>
    </dgm:pt>
    <dgm:pt modelId="{BC25A4DF-A8DD-4DAF-A856-144D6620195E}" type="pres">
      <dgm:prSet presAssocID="{5E6985D1-84F1-48DC-908F-3D2909138D87}" presName="spaceBetweenRectangles" presStyleCnt="0"/>
      <dgm:spPr/>
    </dgm:pt>
    <dgm:pt modelId="{FE7B3733-E0BB-47B2-BAFB-BE3E6BDD4DD5}" type="pres">
      <dgm:prSet presAssocID="{3A3A536D-C995-473E-BFCE-3F8C37D9670F}" presName="parentLin" presStyleCnt="0"/>
      <dgm:spPr/>
    </dgm:pt>
    <dgm:pt modelId="{9A049AB1-3C8B-4D7F-BA78-7D7379F4E2FC}" type="pres">
      <dgm:prSet presAssocID="{3A3A536D-C995-473E-BFCE-3F8C37D9670F}" presName="parentLeftMargin" presStyleLbl="node1" presStyleIdx="3" presStyleCnt="6"/>
      <dgm:spPr/>
    </dgm:pt>
    <dgm:pt modelId="{D20D4018-2344-4FEA-8842-D34CD6B0D613}" type="pres">
      <dgm:prSet presAssocID="{3A3A536D-C995-473E-BFCE-3F8C37D9670F}" presName="parentText" presStyleLbl="node1" presStyleIdx="4" presStyleCnt="6">
        <dgm:presLayoutVars>
          <dgm:chMax val="0"/>
          <dgm:bulletEnabled val="1"/>
        </dgm:presLayoutVars>
      </dgm:prSet>
      <dgm:spPr/>
      <dgm:t>
        <a:bodyPr/>
        <a:lstStyle/>
        <a:p>
          <a:endParaRPr lang="en-US"/>
        </a:p>
      </dgm:t>
    </dgm:pt>
    <dgm:pt modelId="{DF8AA20B-D333-42F8-B38B-5D2F81F6C8AF}" type="pres">
      <dgm:prSet presAssocID="{3A3A536D-C995-473E-BFCE-3F8C37D9670F}" presName="negativeSpace" presStyleCnt="0"/>
      <dgm:spPr/>
    </dgm:pt>
    <dgm:pt modelId="{E73366EA-B89E-40B9-A6EA-6441D74806BA}" type="pres">
      <dgm:prSet presAssocID="{3A3A536D-C995-473E-BFCE-3F8C37D9670F}" presName="childText" presStyleLbl="conFgAcc1" presStyleIdx="4" presStyleCnt="6">
        <dgm:presLayoutVars>
          <dgm:bulletEnabled val="1"/>
        </dgm:presLayoutVars>
      </dgm:prSet>
      <dgm:spPr/>
    </dgm:pt>
    <dgm:pt modelId="{0A95BC8E-E035-49AC-A5FF-9FFCE0041017}" type="pres">
      <dgm:prSet presAssocID="{808C4C22-7879-44F8-AA95-9C812441B476}" presName="spaceBetweenRectangles" presStyleCnt="0"/>
      <dgm:spPr/>
    </dgm:pt>
    <dgm:pt modelId="{3179C341-4A32-41BE-9582-9E4B2BAAE6A0}" type="pres">
      <dgm:prSet presAssocID="{05106450-5E0F-4A25-BB52-25C30FC6795D}" presName="parentLin" presStyleCnt="0"/>
      <dgm:spPr/>
    </dgm:pt>
    <dgm:pt modelId="{E663D976-08FB-4860-B86F-4743A3E375F0}" type="pres">
      <dgm:prSet presAssocID="{05106450-5E0F-4A25-BB52-25C30FC6795D}" presName="parentLeftMargin" presStyleLbl="node1" presStyleIdx="4" presStyleCnt="6"/>
      <dgm:spPr/>
    </dgm:pt>
    <dgm:pt modelId="{F9C1249B-7A9A-40C9-B925-FB1A63F648A0}" type="pres">
      <dgm:prSet presAssocID="{05106450-5E0F-4A25-BB52-25C30FC6795D}" presName="parentText" presStyleLbl="node1" presStyleIdx="5" presStyleCnt="6">
        <dgm:presLayoutVars>
          <dgm:chMax val="0"/>
          <dgm:bulletEnabled val="1"/>
        </dgm:presLayoutVars>
      </dgm:prSet>
      <dgm:spPr/>
      <dgm:t>
        <a:bodyPr/>
        <a:lstStyle/>
        <a:p>
          <a:endParaRPr lang="en-US"/>
        </a:p>
      </dgm:t>
    </dgm:pt>
    <dgm:pt modelId="{177F7B8B-1A93-4330-8AAB-A78134623ECF}" type="pres">
      <dgm:prSet presAssocID="{05106450-5E0F-4A25-BB52-25C30FC6795D}" presName="negativeSpace" presStyleCnt="0"/>
      <dgm:spPr/>
    </dgm:pt>
    <dgm:pt modelId="{CB508A7C-C215-4D53-899C-230FED00CD63}" type="pres">
      <dgm:prSet presAssocID="{05106450-5E0F-4A25-BB52-25C30FC6795D}" presName="childText" presStyleLbl="conFgAcc1" presStyleIdx="5" presStyleCnt="6">
        <dgm:presLayoutVars>
          <dgm:bulletEnabled val="1"/>
        </dgm:presLayoutVars>
      </dgm:prSet>
      <dgm:spPr/>
    </dgm:pt>
  </dgm:ptLst>
  <dgm:cxnLst>
    <dgm:cxn modelId="{834092D7-CBD6-4A98-A425-EFCA25466518}" type="presOf" srcId="{05106450-5E0F-4A25-BB52-25C30FC6795D}" destId="{E663D976-08FB-4860-B86F-4743A3E375F0}" srcOrd="0" destOrd="0" presId="urn:microsoft.com/office/officeart/2005/8/layout/list1"/>
    <dgm:cxn modelId="{17F680B1-B148-481E-96C6-10BB332D94FC}" type="presOf" srcId="{3A3A536D-C995-473E-BFCE-3F8C37D9670F}" destId="{D20D4018-2344-4FEA-8842-D34CD6B0D613}" srcOrd="1" destOrd="0" presId="urn:microsoft.com/office/officeart/2005/8/layout/list1"/>
    <dgm:cxn modelId="{75CBD316-9573-4409-80DE-FBE4C0A0BB68}" srcId="{022D9F52-2629-4E56-BD08-2BFB40918381}" destId="{3A3A536D-C995-473E-BFCE-3F8C37D9670F}" srcOrd="4" destOrd="0" parTransId="{CD472D5B-BE21-433F-9852-A382760BB569}" sibTransId="{808C4C22-7879-44F8-AA95-9C812441B476}"/>
    <dgm:cxn modelId="{3A1BA2C0-7C6F-4589-9B8C-230E76953CFA}" srcId="{022D9F52-2629-4E56-BD08-2BFB40918381}" destId="{07EFCBAF-7E19-4567-9B6A-DE8C803B0679}" srcOrd="3" destOrd="0" parTransId="{DA34D624-85E1-4B33-B44E-A370374F9606}" sibTransId="{5E6985D1-84F1-48DC-908F-3D2909138D87}"/>
    <dgm:cxn modelId="{F0A3539A-E61C-4E5E-91B6-75374D563D0B}" type="presOf" srcId="{3B3D335C-BE09-4525-A182-B152576BECAB}" destId="{7EC098E4-E0E7-40A4-A00C-CA0F7165F460}" srcOrd="1" destOrd="0" presId="urn:microsoft.com/office/officeart/2005/8/layout/list1"/>
    <dgm:cxn modelId="{295438F8-E3F3-4F0C-A879-23FC1BE67B89}" srcId="{022D9F52-2629-4E56-BD08-2BFB40918381}" destId="{85999A34-517D-4AB3-BF6E-A102468E0CFC}" srcOrd="0" destOrd="0" parTransId="{76B5D3E7-AA7D-4AEF-8C20-0C5FEC3A75C7}" sibTransId="{007DAA03-F109-447B-A437-FFD8B2946235}"/>
    <dgm:cxn modelId="{EBAFA671-77AE-4666-8E68-6B27E0DCD802}" srcId="{022D9F52-2629-4E56-BD08-2BFB40918381}" destId="{3B3D335C-BE09-4525-A182-B152576BECAB}" srcOrd="1" destOrd="0" parTransId="{26E3C5AA-E300-459C-97E1-E3462A089AB3}" sibTransId="{56730D66-14BB-4354-A499-B653DE2B449F}"/>
    <dgm:cxn modelId="{B58F738B-C0BA-4E6B-B7DE-012B871AD02C}" type="presOf" srcId="{85999A34-517D-4AB3-BF6E-A102468E0CFC}" destId="{7331162B-57E7-44C0-AED5-DB22E86632F7}" srcOrd="1" destOrd="0" presId="urn:microsoft.com/office/officeart/2005/8/layout/list1"/>
    <dgm:cxn modelId="{440F662B-EE05-4B40-9E35-F07410B0DB63}" type="presOf" srcId="{85999A34-517D-4AB3-BF6E-A102468E0CFC}" destId="{2CE763CD-C041-4C51-81B1-EDB73FD22A0A}" srcOrd="0" destOrd="0" presId="urn:microsoft.com/office/officeart/2005/8/layout/list1"/>
    <dgm:cxn modelId="{52E8BFE0-663D-41F4-9B17-307B8042E9CB}" type="presOf" srcId="{05106450-5E0F-4A25-BB52-25C30FC6795D}" destId="{F9C1249B-7A9A-40C9-B925-FB1A63F648A0}" srcOrd="1" destOrd="0" presId="urn:microsoft.com/office/officeart/2005/8/layout/list1"/>
    <dgm:cxn modelId="{3BC043C3-7B5D-4A30-9E00-636F052FA09F}" type="presOf" srcId="{820CAA9E-0D1C-4D48-95CD-93A2D3218C27}" destId="{8BFDC09E-8CE0-4B1A-B387-7D99C1FE3980}" srcOrd="1" destOrd="0" presId="urn:microsoft.com/office/officeart/2005/8/layout/list1"/>
    <dgm:cxn modelId="{93F5B456-07BA-4301-BD3E-ED439082F2AE}" type="presOf" srcId="{07EFCBAF-7E19-4567-9B6A-DE8C803B0679}" destId="{E95D1DE7-AD66-4905-B99D-1CD1785D0893}" srcOrd="1" destOrd="0" presId="urn:microsoft.com/office/officeart/2005/8/layout/list1"/>
    <dgm:cxn modelId="{3B354E03-C6B6-469D-85C6-7593D67D8805}" type="presOf" srcId="{3B3D335C-BE09-4525-A182-B152576BECAB}" destId="{514158FE-623E-447D-B85A-AC75AD8A35FD}" srcOrd="0" destOrd="0" presId="urn:microsoft.com/office/officeart/2005/8/layout/list1"/>
    <dgm:cxn modelId="{5C3E4A5A-D1AC-4586-959C-B94C4BE8653E}" type="presOf" srcId="{820CAA9E-0D1C-4D48-95CD-93A2D3218C27}" destId="{767AB6CF-1461-4D0D-B7DE-D238C298F9EA}" srcOrd="0" destOrd="0" presId="urn:microsoft.com/office/officeart/2005/8/layout/list1"/>
    <dgm:cxn modelId="{2CFB71CD-95AD-460D-B793-36E4D1468374}" type="presOf" srcId="{022D9F52-2629-4E56-BD08-2BFB40918381}" destId="{F3C6C4F1-4031-4654-9E4D-74FDBB9E1B8D}" srcOrd="0" destOrd="0" presId="urn:microsoft.com/office/officeart/2005/8/layout/list1"/>
    <dgm:cxn modelId="{DF14C071-2657-4C35-AD46-97C63A706A4B}" type="presOf" srcId="{07EFCBAF-7E19-4567-9B6A-DE8C803B0679}" destId="{0077195D-41F1-4635-AA69-A5C47723BF2A}" srcOrd="0" destOrd="0" presId="urn:microsoft.com/office/officeart/2005/8/layout/list1"/>
    <dgm:cxn modelId="{AB5F845C-1641-48EA-9965-F419F15CD89D}" srcId="{022D9F52-2629-4E56-BD08-2BFB40918381}" destId="{05106450-5E0F-4A25-BB52-25C30FC6795D}" srcOrd="5" destOrd="0" parTransId="{E0F098DC-7477-40A2-828D-DC2A171B6DCB}" sibTransId="{016102B4-D20D-4B5C-84F1-B07CEB32C40E}"/>
    <dgm:cxn modelId="{7EA1C46B-F112-4FBB-AF1A-BC26C6B3879A}" srcId="{022D9F52-2629-4E56-BD08-2BFB40918381}" destId="{820CAA9E-0D1C-4D48-95CD-93A2D3218C27}" srcOrd="2" destOrd="0" parTransId="{16BCA98B-AC35-474C-B05C-3DA95B596FD5}" sibTransId="{2DECEF54-AB8C-44E0-A108-3BA90C32A258}"/>
    <dgm:cxn modelId="{4C307D0B-ED89-4F47-A770-AD27948A0639}" type="presOf" srcId="{3A3A536D-C995-473E-BFCE-3F8C37D9670F}" destId="{9A049AB1-3C8B-4D7F-BA78-7D7379F4E2FC}" srcOrd="0" destOrd="0" presId="urn:microsoft.com/office/officeart/2005/8/layout/list1"/>
    <dgm:cxn modelId="{F203AA2A-29D9-4932-938A-58EB911912A4}" type="presParOf" srcId="{F3C6C4F1-4031-4654-9E4D-74FDBB9E1B8D}" destId="{FC2A4367-790F-4214-A87E-9F2CAEFEE858}" srcOrd="0" destOrd="0" presId="urn:microsoft.com/office/officeart/2005/8/layout/list1"/>
    <dgm:cxn modelId="{F458E918-E0BA-4382-8C83-46167BAA40A5}" type="presParOf" srcId="{FC2A4367-790F-4214-A87E-9F2CAEFEE858}" destId="{2CE763CD-C041-4C51-81B1-EDB73FD22A0A}" srcOrd="0" destOrd="0" presId="urn:microsoft.com/office/officeart/2005/8/layout/list1"/>
    <dgm:cxn modelId="{2BEC4EA2-ED78-49EB-9F88-A8EADAC467C1}" type="presParOf" srcId="{FC2A4367-790F-4214-A87E-9F2CAEFEE858}" destId="{7331162B-57E7-44C0-AED5-DB22E86632F7}" srcOrd="1" destOrd="0" presId="urn:microsoft.com/office/officeart/2005/8/layout/list1"/>
    <dgm:cxn modelId="{D013F6DF-3D66-4D18-9495-17FAC29F28F5}" type="presParOf" srcId="{F3C6C4F1-4031-4654-9E4D-74FDBB9E1B8D}" destId="{D3247013-E63C-4768-9494-0CC8A3C7F069}" srcOrd="1" destOrd="0" presId="urn:microsoft.com/office/officeart/2005/8/layout/list1"/>
    <dgm:cxn modelId="{336C5F08-44F2-46CE-AD8A-A6F51F1AF147}" type="presParOf" srcId="{F3C6C4F1-4031-4654-9E4D-74FDBB9E1B8D}" destId="{A19ADB99-67F4-4699-BF03-3F3A0C7330BF}" srcOrd="2" destOrd="0" presId="urn:microsoft.com/office/officeart/2005/8/layout/list1"/>
    <dgm:cxn modelId="{2E9ADF9B-49F4-4E0A-BE93-2B7F40170799}" type="presParOf" srcId="{F3C6C4F1-4031-4654-9E4D-74FDBB9E1B8D}" destId="{1E6596D0-0BEE-4FEB-8363-78B3FE33D43B}" srcOrd="3" destOrd="0" presId="urn:microsoft.com/office/officeart/2005/8/layout/list1"/>
    <dgm:cxn modelId="{2046473C-BD40-4FCA-880B-47BDD6107A81}" type="presParOf" srcId="{F3C6C4F1-4031-4654-9E4D-74FDBB9E1B8D}" destId="{D9D3BEC3-B7B5-44DC-84D4-F972B3D616B3}" srcOrd="4" destOrd="0" presId="urn:microsoft.com/office/officeart/2005/8/layout/list1"/>
    <dgm:cxn modelId="{A91A5DB6-E1D7-4E79-B691-7D8F53C16909}" type="presParOf" srcId="{D9D3BEC3-B7B5-44DC-84D4-F972B3D616B3}" destId="{514158FE-623E-447D-B85A-AC75AD8A35FD}" srcOrd="0" destOrd="0" presId="urn:microsoft.com/office/officeart/2005/8/layout/list1"/>
    <dgm:cxn modelId="{1D447461-DFFC-43E9-8546-B1017B265135}" type="presParOf" srcId="{D9D3BEC3-B7B5-44DC-84D4-F972B3D616B3}" destId="{7EC098E4-E0E7-40A4-A00C-CA0F7165F460}" srcOrd="1" destOrd="0" presId="urn:microsoft.com/office/officeart/2005/8/layout/list1"/>
    <dgm:cxn modelId="{FAAFA65C-406B-44D0-8C2D-A2E48A904DE9}" type="presParOf" srcId="{F3C6C4F1-4031-4654-9E4D-74FDBB9E1B8D}" destId="{9DADBD43-DD2A-4163-ACC4-D54F2DAB8EC4}" srcOrd="5" destOrd="0" presId="urn:microsoft.com/office/officeart/2005/8/layout/list1"/>
    <dgm:cxn modelId="{2D215EA1-ECB3-41AB-8A7C-15834F03FE66}" type="presParOf" srcId="{F3C6C4F1-4031-4654-9E4D-74FDBB9E1B8D}" destId="{8A74B6CC-5A79-4217-95FC-C5215DF15B48}" srcOrd="6" destOrd="0" presId="urn:microsoft.com/office/officeart/2005/8/layout/list1"/>
    <dgm:cxn modelId="{A8A8898B-550F-4E7B-A6E3-768D61C11E9E}" type="presParOf" srcId="{F3C6C4F1-4031-4654-9E4D-74FDBB9E1B8D}" destId="{00A32534-5664-4266-95FC-2BFFA9B17A6C}" srcOrd="7" destOrd="0" presId="urn:microsoft.com/office/officeart/2005/8/layout/list1"/>
    <dgm:cxn modelId="{915099E7-0091-4593-9D08-1DA868871922}" type="presParOf" srcId="{F3C6C4F1-4031-4654-9E4D-74FDBB9E1B8D}" destId="{DB800DA4-E50E-403F-B97B-95772E61D3D1}" srcOrd="8" destOrd="0" presId="urn:microsoft.com/office/officeart/2005/8/layout/list1"/>
    <dgm:cxn modelId="{9ECBCBFF-F39E-41AE-8117-B2BF19831F3A}" type="presParOf" srcId="{DB800DA4-E50E-403F-B97B-95772E61D3D1}" destId="{767AB6CF-1461-4D0D-B7DE-D238C298F9EA}" srcOrd="0" destOrd="0" presId="urn:microsoft.com/office/officeart/2005/8/layout/list1"/>
    <dgm:cxn modelId="{8988E550-5627-4B1A-B8A4-3A5E05274D70}" type="presParOf" srcId="{DB800DA4-E50E-403F-B97B-95772E61D3D1}" destId="{8BFDC09E-8CE0-4B1A-B387-7D99C1FE3980}" srcOrd="1" destOrd="0" presId="urn:microsoft.com/office/officeart/2005/8/layout/list1"/>
    <dgm:cxn modelId="{1B993F1A-2B41-4B81-B2E3-CA9E7DA23A50}" type="presParOf" srcId="{F3C6C4F1-4031-4654-9E4D-74FDBB9E1B8D}" destId="{234F6FCA-BD06-4853-8CEE-DBB537DE3DA6}" srcOrd="9" destOrd="0" presId="urn:microsoft.com/office/officeart/2005/8/layout/list1"/>
    <dgm:cxn modelId="{DCAAF78E-ECFC-4C68-968D-09BA5BD8A413}" type="presParOf" srcId="{F3C6C4F1-4031-4654-9E4D-74FDBB9E1B8D}" destId="{E29A15AC-792E-4A73-91C5-9DE662B8EF62}" srcOrd="10" destOrd="0" presId="urn:microsoft.com/office/officeart/2005/8/layout/list1"/>
    <dgm:cxn modelId="{501F2402-7AF9-440E-86F1-2B1BDC8C3AA2}" type="presParOf" srcId="{F3C6C4F1-4031-4654-9E4D-74FDBB9E1B8D}" destId="{A80C63DB-B309-4DF7-803E-EA8D6DB741B9}" srcOrd="11" destOrd="0" presId="urn:microsoft.com/office/officeart/2005/8/layout/list1"/>
    <dgm:cxn modelId="{56E30128-2205-40E9-9EC4-A22E50E339F6}" type="presParOf" srcId="{F3C6C4F1-4031-4654-9E4D-74FDBB9E1B8D}" destId="{088028A1-DF8A-4794-B0AD-62268CDBFF76}" srcOrd="12" destOrd="0" presId="urn:microsoft.com/office/officeart/2005/8/layout/list1"/>
    <dgm:cxn modelId="{07050865-E977-4BC4-BC5D-0BD43F3648D7}" type="presParOf" srcId="{088028A1-DF8A-4794-B0AD-62268CDBFF76}" destId="{0077195D-41F1-4635-AA69-A5C47723BF2A}" srcOrd="0" destOrd="0" presId="urn:microsoft.com/office/officeart/2005/8/layout/list1"/>
    <dgm:cxn modelId="{35ECC1F4-4CE7-4D76-A463-D071843BA75E}" type="presParOf" srcId="{088028A1-DF8A-4794-B0AD-62268CDBFF76}" destId="{E95D1DE7-AD66-4905-B99D-1CD1785D0893}" srcOrd="1" destOrd="0" presId="urn:microsoft.com/office/officeart/2005/8/layout/list1"/>
    <dgm:cxn modelId="{A6B9A2B0-5C30-4725-BAE1-0493F7B443F2}" type="presParOf" srcId="{F3C6C4F1-4031-4654-9E4D-74FDBB9E1B8D}" destId="{D7E5DCCB-7CE5-40C0-8B76-00CC0AFB7379}" srcOrd="13" destOrd="0" presId="urn:microsoft.com/office/officeart/2005/8/layout/list1"/>
    <dgm:cxn modelId="{0CC40901-44C5-43AD-BA7A-C40865439C48}" type="presParOf" srcId="{F3C6C4F1-4031-4654-9E4D-74FDBB9E1B8D}" destId="{35A6BE75-2E76-4645-950E-EA8027413B35}" srcOrd="14" destOrd="0" presId="urn:microsoft.com/office/officeart/2005/8/layout/list1"/>
    <dgm:cxn modelId="{7235AE83-1FCB-462E-9477-389E89A39A1E}" type="presParOf" srcId="{F3C6C4F1-4031-4654-9E4D-74FDBB9E1B8D}" destId="{BC25A4DF-A8DD-4DAF-A856-144D6620195E}" srcOrd="15" destOrd="0" presId="urn:microsoft.com/office/officeart/2005/8/layout/list1"/>
    <dgm:cxn modelId="{9EC4EDE0-BD54-4DC4-9DAA-9F75352A9C8F}" type="presParOf" srcId="{F3C6C4F1-4031-4654-9E4D-74FDBB9E1B8D}" destId="{FE7B3733-E0BB-47B2-BAFB-BE3E6BDD4DD5}" srcOrd="16" destOrd="0" presId="urn:microsoft.com/office/officeart/2005/8/layout/list1"/>
    <dgm:cxn modelId="{454E1B5E-CA4E-4B2A-9677-3C047B094E86}" type="presParOf" srcId="{FE7B3733-E0BB-47B2-BAFB-BE3E6BDD4DD5}" destId="{9A049AB1-3C8B-4D7F-BA78-7D7379F4E2FC}" srcOrd="0" destOrd="0" presId="urn:microsoft.com/office/officeart/2005/8/layout/list1"/>
    <dgm:cxn modelId="{B886B5C7-5635-45C4-BB62-D4B4AFAF4DFC}" type="presParOf" srcId="{FE7B3733-E0BB-47B2-BAFB-BE3E6BDD4DD5}" destId="{D20D4018-2344-4FEA-8842-D34CD6B0D613}" srcOrd="1" destOrd="0" presId="urn:microsoft.com/office/officeart/2005/8/layout/list1"/>
    <dgm:cxn modelId="{897C253A-B7CE-43CB-804C-B9F0E4801FBD}" type="presParOf" srcId="{F3C6C4F1-4031-4654-9E4D-74FDBB9E1B8D}" destId="{DF8AA20B-D333-42F8-B38B-5D2F81F6C8AF}" srcOrd="17" destOrd="0" presId="urn:microsoft.com/office/officeart/2005/8/layout/list1"/>
    <dgm:cxn modelId="{6C3981C3-9AE0-4674-9779-69AE797704EE}" type="presParOf" srcId="{F3C6C4F1-4031-4654-9E4D-74FDBB9E1B8D}" destId="{E73366EA-B89E-40B9-A6EA-6441D74806BA}" srcOrd="18" destOrd="0" presId="urn:microsoft.com/office/officeart/2005/8/layout/list1"/>
    <dgm:cxn modelId="{D640D86C-5309-447B-9F89-CD6397B1B397}" type="presParOf" srcId="{F3C6C4F1-4031-4654-9E4D-74FDBB9E1B8D}" destId="{0A95BC8E-E035-49AC-A5FF-9FFCE0041017}" srcOrd="19" destOrd="0" presId="urn:microsoft.com/office/officeart/2005/8/layout/list1"/>
    <dgm:cxn modelId="{19EC6715-A085-43C2-8C17-25B2B2CBF41C}" type="presParOf" srcId="{F3C6C4F1-4031-4654-9E4D-74FDBB9E1B8D}" destId="{3179C341-4A32-41BE-9582-9E4B2BAAE6A0}" srcOrd="20" destOrd="0" presId="urn:microsoft.com/office/officeart/2005/8/layout/list1"/>
    <dgm:cxn modelId="{B6D573DF-69AA-42E5-89EB-603C49359576}" type="presParOf" srcId="{3179C341-4A32-41BE-9582-9E4B2BAAE6A0}" destId="{E663D976-08FB-4860-B86F-4743A3E375F0}" srcOrd="0" destOrd="0" presId="urn:microsoft.com/office/officeart/2005/8/layout/list1"/>
    <dgm:cxn modelId="{DF3FD6D8-37D0-48F2-8BFF-603BB759482D}" type="presParOf" srcId="{3179C341-4A32-41BE-9582-9E4B2BAAE6A0}" destId="{F9C1249B-7A9A-40C9-B925-FB1A63F648A0}" srcOrd="1" destOrd="0" presId="urn:microsoft.com/office/officeart/2005/8/layout/list1"/>
    <dgm:cxn modelId="{2576DED3-0C25-4CB3-8D7E-FF0C6888256F}" type="presParOf" srcId="{F3C6C4F1-4031-4654-9E4D-74FDBB9E1B8D}" destId="{177F7B8B-1A93-4330-8AAB-A78134623ECF}" srcOrd="21" destOrd="0" presId="urn:microsoft.com/office/officeart/2005/8/layout/list1"/>
    <dgm:cxn modelId="{275C8129-7155-43C2-B9E8-728002C22E1F}" type="presParOf" srcId="{F3C6C4F1-4031-4654-9E4D-74FDBB9E1B8D}" destId="{CB508A7C-C215-4D53-899C-230FED00CD6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EEAF8-B064-4B52-A41D-55DE94FCF4BA}" type="doc">
      <dgm:prSet loTypeId="urn:microsoft.com/office/officeart/2005/8/layout/pyramid1" loCatId="pyramid" qsTypeId="urn:microsoft.com/office/officeart/2005/8/quickstyle/simple1" qsCatId="simple" csTypeId="urn:microsoft.com/office/officeart/2005/8/colors/colorful4" csCatId="colorful" phldr="1"/>
      <dgm:spPr/>
    </dgm:pt>
    <dgm:pt modelId="{E5D5FCBC-6F70-462B-BDFC-3565B9CD35B6}">
      <dgm:prSet phldrT="[Text]" custT="1"/>
      <dgm:spPr/>
      <dgm:t>
        <a:bodyPr/>
        <a:lstStyle/>
        <a:p>
          <a:r>
            <a:rPr lang="en-US" sz="2400" b="1" dirty="0" smtClean="0"/>
            <a:t>Condescending</a:t>
          </a:r>
          <a:endParaRPr lang="en-US" sz="2400" b="1" dirty="0"/>
        </a:p>
      </dgm:t>
    </dgm:pt>
    <dgm:pt modelId="{ABC3A3E9-8EFF-45DB-B791-FCD5C1868E90}" type="parTrans" cxnId="{16FA339F-8E7C-437D-B52B-8001073D8587}">
      <dgm:prSet/>
      <dgm:spPr/>
      <dgm:t>
        <a:bodyPr/>
        <a:lstStyle/>
        <a:p>
          <a:endParaRPr lang="en-US"/>
        </a:p>
      </dgm:t>
    </dgm:pt>
    <dgm:pt modelId="{8EA8950A-121F-4B8D-BF96-FCD432E363B4}" type="sibTrans" cxnId="{16FA339F-8E7C-437D-B52B-8001073D8587}">
      <dgm:prSet/>
      <dgm:spPr/>
      <dgm:t>
        <a:bodyPr/>
        <a:lstStyle/>
        <a:p>
          <a:endParaRPr lang="en-US"/>
        </a:p>
      </dgm:t>
    </dgm:pt>
    <dgm:pt modelId="{E348E890-66E5-4DE7-88FB-C39EC7448596}">
      <dgm:prSet phldrT="[Text]"/>
      <dgm:spPr/>
      <dgm:t>
        <a:bodyPr/>
        <a:lstStyle/>
        <a:p>
          <a:r>
            <a:rPr lang="en-US" dirty="0" smtClean="0"/>
            <a:t>Compassionate</a:t>
          </a:r>
          <a:endParaRPr lang="en-US" dirty="0"/>
        </a:p>
      </dgm:t>
    </dgm:pt>
    <dgm:pt modelId="{95C6B484-39B5-4088-A1D4-E1EDD8BABB4D}" type="parTrans" cxnId="{ACC61AE1-5FF0-4DB4-8F94-8C8704D5102E}">
      <dgm:prSet/>
      <dgm:spPr/>
      <dgm:t>
        <a:bodyPr/>
        <a:lstStyle/>
        <a:p>
          <a:endParaRPr lang="en-US"/>
        </a:p>
      </dgm:t>
    </dgm:pt>
    <dgm:pt modelId="{E50B8C13-9A6E-4F8F-9025-899A5E7AAF68}" type="sibTrans" cxnId="{ACC61AE1-5FF0-4DB4-8F94-8C8704D5102E}">
      <dgm:prSet/>
      <dgm:spPr/>
      <dgm:t>
        <a:bodyPr/>
        <a:lstStyle/>
        <a:p>
          <a:endParaRPr lang="en-US"/>
        </a:p>
      </dgm:t>
    </dgm:pt>
    <dgm:pt modelId="{3734657B-5FA4-49CA-8BE1-BE825331E702}">
      <dgm:prSet phldrT="[Text]"/>
      <dgm:spPr/>
      <dgm:t>
        <a:bodyPr/>
        <a:lstStyle/>
        <a:p>
          <a:r>
            <a:rPr lang="en-US" dirty="0" smtClean="0"/>
            <a:t>All Sufficient</a:t>
          </a:r>
          <a:endParaRPr lang="en-US" dirty="0"/>
        </a:p>
      </dgm:t>
    </dgm:pt>
    <dgm:pt modelId="{BA3B1DB5-F396-4BDA-A489-A1895824288B}" type="parTrans" cxnId="{19F36779-907C-4460-A97D-EC2612A0E43F}">
      <dgm:prSet/>
      <dgm:spPr/>
      <dgm:t>
        <a:bodyPr/>
        <a:lstStyle/>
        <a:p>
          <a:endParaRPr lang="en-US"/>
        </a:p>
      </dgm:t>
    </dgm:pt>
    <dgm:pt modelId="{58CC4690-C984-41F1-A3FF-8DC52B96E727}" type="sibTrans" cxnId="{19F36779-907C-4460-A97D-EC2612A0E43F}">
      <dgm:prSet/>
      <dgm:spPr/>
      <dgm:t>
        <a:bodyPr/>
        <a:lstStyle/>
        <a:p>
          <a:endParaRPr lang="en-US"/>
        </a:p>
      </dgm:t>
    </dgm:pt>
    <dgm:pt modelId="{75E6B71E-BFAB-423B-8021-424CD5B1DE66}" type="pres">
      <dgm:prSet presAssocID="{4DCEEAF8-B064-4B52-A41D-55DE94FCF4BA}" presName="Name0" presStyleCnt="0">
        <dgm:presLayoutVars>
          <dgm:dir/>
          <dgm:animLvl val="lvl"/>
          <dgm:resizeHandles val="exact"/>
        </dgm:presLayoutVars>
      </dgm:prSet>
      <dgm:spPr/>
    </dgm:pt>
    <dgm:pt modelId="{501ECB82-D6B4-43D1-959A-16EDE50D5C34}" type="pres">
      <dgm:prSet presAssocID="{E5D5FCBC-6F70-462B-BDFC-3565B9CD35B6}" presName="Name8" presStyleCnt="0"/>
      <dgm:spPr/>
    </dgm:pt>
    <dgm:pt modelId="{6BE7C54D-AFEC-432B-8C76-95DAF7E0D8FB}" type="pres">
      <dgm:prSet presAssocID="{E5D5FCBC-6F70-462B-BDFC-3565B9CD35B6}" presName="level" presStyleLbl="node1" presStyleIdx="0" presStyleCnt="3">
        <dgm:presLayoutVars>
          <dgm:chMax val="1"/>
          <dgm:bulletEnabled val="1"/>
        </dgm:presLayoutVars>
      </dgm:prSet>
      <dgm:spPr/>
    </dgm:pt>
    <dgm:pt modelId="{B81728BD-7047-4E52-9AAA-E1B90550C5F1}" type="pres">
      <dgm:prSet presAssocID="{E5D5FCBC-6F70-462B-BDFC-3565B9CD35B6}" presName="levelTx" presStyleLbl="revTx" presStyleIdx="0" presStyleCnt="0">
        <dgm:presLayoutVars>
          <dgm:chMax val="1"/>
          <dgm:bulletEnabled val="1"/>
        </dgm:presLayoutVars>
      </dgm:prSet>
      <dgm:spPr/>
    </dgm:pt>
    <dgm:pt modelId="{03DC12CF-A575-464A-89D5-E7D63B259025}" type="pres">
      <dgm:prSet presAssocID="{E348E890-66E5-4DE7-88FB-C39EC7448596}" presName="Name8" presStyleCnt="0"/>
      <dgm:spPr/>
    </dgm:pt>
    <dgm:pt modelId="{0F1AE59E-4411-4F1B-8D61-A8922796DA4B}" type="pres">
      <dgm:prSet presAssocID="{E348E890-66E5-4DE7-88FB-C39EC7448596}" presName="level" presStyleLbl="node1" presStyleIdx="1" presStyleCnt="3">
        <dgm:presLayoutVars>
          <dgm:chMax val="1"/>
          <dgm:bulletEnabled val="1"/>
        </dgm:presLayoutVars>
      </dgm:prSet>
      <dgm:spPr/>
    </dgm:pt>
    <dgm:pt modelId="{AF2FFCB0-3EFE-46B6-90DF-B5359C058FB9}" type="pres">
      <dgm:prSet presAssocID="{E348E890-66E5-4DE7-88FB-C39EC7448596}" presName="levelTx" presStyleLbl="revTx" presStyleIdx="0" presStyleCnt="0">
        <dgm:presLayoutVars>
          <dgm:chMax val="1"/>
          <dgm:bulletEnabled val="1"/>
        </dgm:presLayoutVars>
      </dgm:prSet>
      <dgm:spPr/>
    </dgm:pt>
    <dgm:pt modelId="{2A4A936A-C89F-4C26-998B-CA2C37CFF957}" type="pres">
      <dgm:prSet presAssocID="{3734657B-5FA4-49CA-8BE1-BE825331E702}" presName="Name8" presStyleCnt="0"/>
      <dgm:spPr/>
    </dgm:pt>
    <dgm:pt modelId="{23CDFB1D-2F99-4466-9691-89786EBF7D85}" type="pres">
      <dgm:prSet presAssocID="{3734657B-5FA4-49CA-8BE1-BE825331E702}" presName="level" presStyleLbl="node1" presStyleIdx="2" presStyleCnt="3" custScaleY="71464">
        <dgm:presLayoutVars>
          <dgm:chMax val="1"/>
          <dgm:bulletEnabled val="1"/>
        </dgm:presLayoutVars>
      </dgm:prSet>
      <dgm:spPr/>
      <dgm:t>
        <a:bodyPr/>
        <a:lstStyle/>
        <a:p>
          <a:endParaRPr lang="en-US"/>
        </a:p>
      </dgm:t>
    </dgm:pt>
    <dgm:pt modelId="{C5887EA1-D6E1-4B05-97EF-88AFFDE74DBB}" type="pres">
      <dgm:prSet presAssocID="{3734657B-5FA4-49CA-8BE1-BE825331E702}" presName="levelTx" presStyleLbl="revTx" presStyleIdx="0" presStyleCnt="0">
        <dgm:presLayoutVars>
          <dgm:chMax val="1"/>
          <dgm:bulletEnabled val="1"/>
        </dgm:presLayoutVars>
      </dgm:prSet>
      <dgm:spPr/>
      <dgm:t>
        <a:bodyPr/>
        <a:lstStyle/>
        <a:p>
          <a:endParaRPr lang="en-US"/>
        </a:p>
      </dgm:t>
    </dgm:pt>
  </dgm:ptLst>
  <dgm:cxnLst>
    <dgm:cxn modelId="{C4E11CFE-4FF0-4D85-9D47-40CEA7A49F21}" type="presOf" srcId="{3734657B-5FA4-49CA-8BE1-BE825331E702}" destId="{C5887EA1-D6E1-4B05-97EF-88AFFDE74DBB}" srcOrd="1" destOrd="0" presId="urn:microsoft.com/office/officeart/2005/8/layout/pyramid1"/>
    <dgm:cxn modelId="{9924423B-33DF-4E51-AE2A-31F4DFD18298}" type="presOf" srcId="{E5D5FCBC-6F70-462B-BDFC-3565B9CD35B6}" destId="{B81728BD-7047-4E52-9AAA-E1B90550C5F1}" srcOrd="1" destOrd="0" presId="urn:microsoft.com/office/officeart/2005/8/layout/pyramid1"/>
    <dgm:cxn modelId="{54BA2489-5FFE-48F1-9FE4-1BCCB7B3C9F1}" type="presOf" srcId="{3734657B-5FA4-49CA-8BE1-BE825331E702}" destId="{23CDFB1D-2F99-4466-9691-89786EBF7D85}" srcOrd="0" destOrd="0" presId="urn:microsoft.com/office/officeart/2005/8/layout/pyramid1"/>
    <dgm:cxn modelId="{9ED0DE6E-D3AA-4207-B44B-BF7006033CFD}" type="presOf" srcId="{E5D5FCBC-6F70-462B-BDFC-3565B9CD35B6}" destId="{6BE7C54D-AFEC-432B-8C76-95DAF7E0D8FB}" srcOrd="0" destOrd="0" presId="urn:microsoft.com/office/officeart/2005/8/layout/pyramid1"/>
    <dgm:cxn modelId="{BCB711DF-8547-4BF3-8717-7570A4A54463}" type="presOf" srcId="{E348E890-66E5-4DE7-88FB-C39EC7448596}" destId="{0F1AE59E-4411-4F1B-8D61-A8922796DA4B}" srcOrd="0" destOrd="0" presId="urn:microsoft.com/office/officeart/2005/8/layout/pyramid1"/>
    <dgm:cxn modelId="{ACC61AE1-5FF0-4DB4-8F94-8C8704D5102E}" srcId="{4DCEEAF8-B064-4B52-A41D-55DE94FCF4BA}" destId="{E348E890-66E5-4DE7-88FB-C39EC7448596}" srcOrd="1" destOrd="0" parTransId="{95C6B484-39B5-4088-A1D4-E1EDD8BABB4D}" sibTransId="{E50B8C13-9A6E-4F8F-9025-899A5E7AAF68}"/>
    <dgm:cxn modelId="{16FA339F-8E7C-437D-B52B-8001073D8587}" srcId="{4DCEEAF8-B064-4B52-A41D-55DE94FCF4BA}" destId="{E5D5FCBC-6F70-462B-BDFC-3565B9CD35B6}" srcOrd="0" destOrd="0" parTransId="{ABC3A3E9-8EFF-45DB-B791-FCD5C1868E90}" sibTransId="{8EA8950A-121F-4B8D-BF96-FCD432E363B4}"/>
    <dgm:cxn modelId="{18E1A521-0614-4F3E-BAA9-81276B4382E8}" type="presOf" srcId="{E348E890-66E5-4DE7-88FB-C39EC7448596}" destId="{AF2FFCB0-3EFE-46B6-90DF-B5359C058FB9}" srcOrd="1" destOrd="0" presId="urn:microsoft.com/office/officeart/2005/8/layout/pyramid1"/>
    <dgm:cxn modelId="{41D60308-13B6-4BC0-80BC-22A09C187D88}" type="presOf" srcId="{4DCEEAF8-B064-4B52-A41D-55DE94FCF4BA}" destId="{75E6B71E-BFAB-423B-8021-424CD5B1DE66}" srcOrd="0" destOrd="0" presId="urn:microsoft.com/office/officeart/2005/8/layout/pyramid1"/>
    <dgm:cxn modelId="{19F36779-907C-4460-A97D-EC2612A0E43F}" srcId="{4DCEEAF8-B064-4B52-A41D-55DE94FCF4BA}" destId="{3734657B-5FA4-49CA-8BE1-BE825331E702}" srcOrd="2" destOrd="0" parTransId="{BA3B1DB5-F396-4BDA-A489-A1895824288B}" sibTransId="{58CC4690-C984-41F1-A3FF-8DC52B96E727}"/>
    <dgm:cxn modelId="{5408E394-74DB-4364-9339-EDF907115FCC}" type="presParOf" srcId="{75E6B71E-BFAB-423B-8021-424CD5B1DE66}" destId="{501ECB82-D6B4-43D1-959A-16EDE50D5C34}" srcOrd="0" destOrd="0" presId="urn:microsoft.com/office/officeart/2005/8/layout/pyramid1"/>
    <dgm:cxn modelId="{1C90986F-C8ED-43A4-A2AB-EB26D4C4A6F2}" type="presParOf" srcId="{501ECB82-D6B4-43D1-959A-16EDE50D5C34}" destId="{6BE7C54D-AFEC-432B-8C76-95DAF7E0D8FB}" srcOrd="0" destOrd="0" presId="urn:microsoft.com/office/officeart/2005/8/layout/pyramid1"/>
    <dgm:cxn modelId="{CF4AF5CB-964B-4196-83C9-4AEE84C4BE03}" type="presParOf" srcId="{501ECB82-D6B4-43D1-959A-16EDE50D5C34}" destId="{B81728BD-7047-4E52-9AAA-E1B90550C5F1}" srcOrd="1" destOrd="0" presId="urn:microsoft.com/office/officeart/2005/8/layout/pyramid1"/>
    <dgm:cxn modelId="{792A6DB2-555B-45AB-B205-338A1847E9B8}" type="presParOf" srcId="{75E6B71E-BFAB-423B-8021-424CD5B1DE66}" destId="{03DC12CF-A575-464A-89D5-E7D63B259025}" srcOrd="1" destOrd="0" presId="urn:microsoft.com/office/officeart/2005/8/layout/pyramid1"/>
    <dgm:cxn modelId="{3371BF31-9310-4D4A-B718-C4CCAC1CC441}" type="presParOf" srcId="{03DC12CF-A575-464A-89D5-E7D63B259025}" destId="{0F1AE59E-4411-4F1B-8D61-A8922796DA4B}" srcOrd="0" destOrd="0" presId="urn:microsoft.com/office/officeart/2005/8/layout/pyramid1"/>
    <dgm:cxn modelId="{F8D1103A-3BB2-4E3B-ABED-BF34A2681309}" type="presParOf" srcId="{03DC12CF-A575-464A-89D5-E7D63B259025}" destId="{AF2FFCB0-3EFE-46B6-90DF-B5359C058FB9}" srcOrd="1" destOrd="0" presId="urn:microsoft.com/office/officeart/2005/8/layout/pyramid1"/>
    <dgm:cxn modelId="{25F846B4-99AE-4522-AF97-143A9A43C550}" type="presParOf" srcId="{75E6B71E-BFAB-423B-8021-424CD5B1DE66}" destId="{2A4A936A-C89F-4C26-998B-CA2C37CFF957}" srcOrd="2" destOrd="0" presId="urn:microsoft.com/office/officeart/2005/8/layout/pyramid1"/>
    <dgm:cxn modelId="{BB1D78B6-13F4-4630-9CA5-B52F7E6300D0}" type="presParOf" srcId="{2A4A936A-C89F-4C26-998B-CA2C37CFF957}" destId="{23CDFB1D-2F99-4466-9691-89786EBF7D85}" srcOrd="0" destOrd="0" presId="urn:microsoft.com/office/officeart/2005/8/layout/pyramid1"/>
    <dgm:cxn modelId="{7955C17B-59B7-4E4E-822C-C7ED670F818B}" type="presParOf" srcId="{2A4A936A-C89F-4C26-998B-CA2C37CFF957}" destId="{C5887EA1-D6E1-4B05-97EF-88AFFDE74DB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A9ED2-B7A6-4ACC-A796-1A38C336454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49330C5-1094-4CDC-BFC1-A951983C48B5}">
      <dgm:prSet phldrT="[Text]"/>
      <dgm:spPr/>
      <dgm:t>
        <a:bodyPr/>
        <a:lstStyle/>
        <a:p>
          <a:r>
            <a:rPr lang="en-US" dirty="0" smtClean="0"/>
            <a:t>Humility</a:t>
          </a:r>
          <a:endParaRPr lang="en-US" dirty="0"/>
        </a:p>
      </dgm:t>
    </dgm:pt>
    <dgm:pt modelId="{8186D9D2-45F0-4709-8E45-A2B145536513}" type="parTrans" cxnId="{7D9AA009-F002-430B-92CF-1371EBA3CBD0}">
      <dgm:prSet/>
      <dgm:spPr/>
      <dgm:t>
        <a:bodyPr/>
        <a:lstStyle/>
        <a:p>
          <a:endParaRPr lang="en-US"/>
        </a:p>
      </dgm:t>
    </dgm:pt>
    <dgm:pt modelId="{3786F14E-60E4-4752-8BC3-F468F8C88BFE}" type="sibTrans" cxnId="{7D9AA009-F002-430B-92CF-1371EBA3CBD0}">
      <dgm:prSet/>
      <dgm:spPr/>
      <dgm:t>
        <a:bodyPr/>
        <a:lstStyle/>
        <a:p>
          <a:endParaRPr lang="en-US"/>
        </a:p>
      </dgm:t>
    </dgm:pt>
    <dgm:pt modelId="{DBC5F035-56AF-46C2-A8E8-4B89F9EB2DD8}">
      <dgm:prSet phldrT="[Text]"/>
      <dgm:spPr/>
      <dgm:t>
        <a:bodyPr/>
        <a:lstStyle/>
        <a:p>
          <a:r>
            <a:rPr lang="en-US" dirty="0" smtClean="0"/>
            <a:t>Thankfulness</a:t>
          </a:r>
          <a:endParaRPr lang="en-US" dirty="0"/>
        </a:p>
      </dgm:t>
    </dgm:pt>
    <dgm:pt modelId="{2927E26D-DA68-4F3F-B893-1F1EE6A48ED2}" type="parTrans" cxnId="{1A2E3D16-0471-4096-9A85-9765FF976387}">
      <dgm:prSet/>
      <dgm:spPr/>
      <dgm:t>
        <a:bodyPr/>
        <a:lstStyle/>
        <a:p>
          <a:endParaRPr lang="en-US"/>
        </a:p>
      </dgm:t>
    </dgm:pt>
    <dgm:pt modelId="{7E5F7C82-00EF-4DE4-B028-8B23A84A18C9}" type="sibTrans" cxnId="{1A2E3D16-0471-4096-9A85-9765FF976387}">
      <dgm:prSet/>
      <dgm:spPr/>
      <dgm:t>
        <a:bodyPr/>
        <a:lstStyle/>
        <a:p>
          <a:endParaRPr lang="en-US"/>
        </a:p>
      </dgm:t>
    </dgm:pt>
    <dgm:pt modelId="{158A0E0E-262A-44CE-AA69-7F17D8018EC4}">
      <dgm:prSet phldrT="[Text]"/>
      <dgm:spPr/>
      <dgm:t>
        <a:bodyPr/>
        <a:lstStyle/>
        <a:p>
          <a:r>
            <a:rPr lang="en-US" dirty="0" smtClean="0"/>
            <a:t>To Maintain our Duty</a:t>
          </a:r>
          <a:endParaRPr lang="en-US" dirty="0"/>
        </a:p>
      </dgm:t>
    </dgm:pt>
    <dgm:pt modelId="{54957713-8089-41D8-929A-FF8A99BAFFE8}" type="parTrans" cxnId="{9D3CCAE8-B6DC-4C2C-A1C7-30267760F7B6}">
      <dgm:prSet/>
      <dgm:spPr/>
      <dgm:t>
        <a:bodyPr/>
        <a:lstStyle/>
        <a:p>
          <a:endParaRPr lang="en-US"/>
        </a:p>
      </dgm:t>
    </dgm:pt>
    <dgm:pt modelId="{2985C4B9-8271-41F8-99AB-C82DD7D35834}" type="sibTrans" cxnId="{9D3CCAE8-B6DC-4C2C-A1C7-30267760F7B6}">
      <dgm:prSet/>
      <dgm:spPr/>
      <dgm:t>
        <a:bodyPr/>
        <a:lstStyle/>
        <a:p>
          <a:endParaRPr lang="en-US"/>
        </a:p>
      </dgm:t>
    </dgm:pt>
    <dgm:pt modelId="{C5E0A971-BBCD-49E7-AEC8-1710A452EED5}" type="pres">
      <dgm:prSet presAssocID="{553A9ED2-B7A6-4ACC-A796-1A38C336454A}" presName="linear" presStyleCnt="0">
        <dgm:presLayoutVars>
          <dgm:dir/>
          <dgm:animLvl val="lvl"/>
          <dgm:resizeHandles val="exact"/>
        </dgm:presLayoutVars>
      </dgm:prSet>
      <dgm:spPr/>
    </dgm:pt>
    <dgm:pt modelId="{6E5C39A5-E400-4CB4-BC92-42F1E79DE3CD}" type="pres">
      <dgm:prSet presAssocID="{F49330C5-1094-4CDC-BFC1-A951983C48B5}" presName="parentLin" presStyleCnt="0"/>
      <dgm:spPr/>
    </dgm:pt>
    <dgm:pt modelId="{B6AC1A91-2257-488E-A594-F1F038A938B8}" type="pres">
      <dgm:prSet presAssocID="{F49330C5-1094-4CDC-BFC1-A951983C48B5}" presName="parentLeftMargin" presStyleLbl="node1" presStyleIdx="0" presStyleCnt="3"/>
      <dgm:spPr/>
    </dgm:pt>
    <dgm:pt modelId="{8D74F708-2102-4F1E-9776-7065C45C6284}" type="pres">
      <dgm:prSet presAssocID="{F49330C5-1094-4CDC-BFC1-A951983C48B5}" presName="parentText" presStyleLbl="node1" presStyleIdx="0" presStyleCnt="3" custScaleX="97479" custLinFactNeighborX="-5882" custLinFactNeighborY="-220">
        <dgm:presLayoutVars>
          <dgm:chMax val="0"/>
          <dgm:bulletEnabled val="1"/>
        </dgm:presLayoutVars>
      </dgm:prSet>
      <dgm:spPr/>
    </dgm:pt>
    <dgm:pt modelId="{A95049E4-E0AB-4F86-8832-3ED5C278A0C1}" type="pres">
      <dgm:prSet presAssocID="{F49330C5-1094-4CDC-BFC1-A951983C48B5}" presName="negativeSpace" presStyleCnt="0"/>
      <dgm:spPr/>
    </dgm:pt>
    <dgm:pt modelId="{2535E655-C0EC-4586-95A1-CB5CEFCA831B}" type="pres">
      <dgm:prSet presAssocID="{F49330C5-1094-4CDC-BFC1-A951983C48B5}" presName="childText" presStyleLbl="conFgAcc1" presStyleIdx="0" presStyleCnt="3">
        <dgm:presLayoutVars>
          <dgm:bulletEnabled val="1"/>
        </dgm:presLayoutVars>
      </dgm:prSet>
      <dgm:spPr/>
    </dgm:pt>
    <dgm:pt modelId="{39C21627-D505-457B-9A3E-5E30672E79BB}" type="pres">
      <dgm:prSet presAssocID="{3786F14E-60E4-4752-8BC3-F468F8C88BFE}" presName="spaceBetweenRectangles" presStyleCnt="0"/>
      <dgm:spPr/>
    </dgm:pt>
    <dgm:pt modelId="{BFC1D8A5-39C1-42B8-B1E8-7284352ABF04}" type="pres">
      <dgm:prSet presAssocID="{DBC5F035-56AF-46C2-A8E8-4B89F9EB2DD8}" presName="parentLin" presStyleCnt="0"/>
      <dgm:spPr/>
    </dgm:pt>
    <dgm:pt modelId="{189A6A31-95B0-4927-9109-60629C9DDEA7}" type="pres">
      <dgm:prSet presAssocID="{DBC5F035-56AF-46C2-A8E8-4B89F9EB2DD8}" presName="parentLeftMargin" presStyleLbl="node1" presStyleIdx="0" presStyleCnt="3"/>
      <dgm:spPr/>
    </dgm:pt>
    <dgm:pt modelId="{D0FFC773-41EE-4DEF-ADCD-C84803FAE756}" type="pres">
      <dgm:prSet presAssocID="{DBC5F035-56AF-46C2-A8E8-4B89F9EB2DD8}" presName="parentText" presStyleLbl="node1" presStyleIdx="1" presStyleCnt="3" custScaleX="110924">
        <dgm:presLayoutVars>
          <dgm:chMax val="0"/>
          <dgm:bulletEnabled val="1"/>
        </dgm:presLayoutVars>
      </dgm:prSet>
      <dgm:spPr/>
    </dgm:pt>
    <dgm:pt modelId="{726B7EEF-2ED9-47EC-B59A-9E4F8C184AA8}" type="pres">
      <dgm:prSet presAssocID="{DBC5F035-56AF-46C2-A8E8-4B89F9EB2DD8}" presName="negativeSpace" presStyleCnt="0"/>
      <dgm:spPr/>
    </dgm:pt>
    <dgm:pt modelId="{4FC2B806-4F97-453D-8151-B441D208335F}" type="pres">
      <dgm:prSet presAssocID="{DBC5F035-56AF-46C2-A8E8-4B89F9EB2DD8}" presName="childText" presStyleLbl="conFgAcc1" presStyleIdx="1" presStyleCnt="3">
        <dgm:presLayoutVars>
          <dgm:bulletEnabled val="1"/>
        </dgm:presLayoutVars>
      </dgm:prSet>
      <dgm:spPr/>
    </dgm:pt>
    <dgm:pt modelId="{5BDC49AC-F139-468B-AC88-E9517855F4B2}" type="pres">
      <dgm:prSet presAssocID="{7E5F7C82-00EF-4DE4-B028-8B23A84A18C9}" presName="spaceBetweenRectangles" presStyleCnt="0"/>
      <dgm:spPr/>
    </dgm:pt>
    <dgm:pt modelId="{11B79F59-2FEC-4D01-BC80-666F058304BD}" type="pres">
      <dgm:prSet presAssocID="{158A0E0E-262A-44CE-AA69-7F17D8018EC4}" presName="parentLin" presStyleCnt="0"/>
      <dgm:spPr/>
    </dgm:pt>
    <dgm:pt modelId="{7338EE6B-B106-4BFA-8844-0D1200E959B9}" type="pres">
      <dgm:prSet presAssocID="{158A0E0E-262A-44CE-AA69-7F17D8018EC4}" presName="parentLeftMargin" presStyleLbl="node1" presStyleIdx="1" presStyleCnt="3"/>
      <dgm:spPr/>
    </dgm:pt>
    <dgm:pt modelId="{50B5802E-A2CE-4698-AF59-AED40B0A0757}" type="pres">
      <dgm:prSet presAssocID="{158A0E0E-262A-44CE-AA69-7F17D8018EC4}" presName="parentText" presStyleLbl="node1" presStyleIdx="2" presStyleCnt="3" custScaleX="124370">
        <dgm:presLayoutVars>
          <dgm:chMax val="0"/>
          <dgm:bulletEnabled val="1"/>
        </dgm:presLayoutVars>
      </dgm:prSet>
      <dgm:spPr/>
      <dgm:t>
        <a:bodyPr/>
        <a:lstStyle/>
        <a:p>
          <a:endParaRPr lang="en-US"/>
        </a:p>
      </dgm:t>
    </dgm:pt>
    <dgm:pt modelId="{19355FA8-21EE-4508-ABA8-1595123419DC}" type="pres">
      <dgm:prSet presAssocID="{158A0E0E-262A-44CE-AA69-7F17D8018EC4}" presName="negativeSpace" presStyleCnt="0"/>
      <dgm:spPr/>
    </dgm:pt>
    <dgm:pt modelId="{0D286B5C-DCD3-4683-A9F6-370B1CEEEFCB}" type="pres">
      <dgm:prSet presAssocID="{158A0E0E-262A-44CE-AA69-7F17D8018EC4}" presName="childText" presStyleLbl="conFgAcc1" presStyleIdx="2" presStyleCnt="3">
        <dgm:presLayoutVars>
          <dgm:bulletEnabled val="1"/>
        </dgm:presLayoutVars>
      </dgm:prSet>
      <dgm:spPr/>
    </dgm:pt>
  </dgm:ptLst>
  <dgm:cxnLst>
    <dgm:cxn modelId="{31555180-C7E9-4E29-A153-D7A8777C1496}" type="presOf" srcId="{DBC5F035-56AF-46C2-A8E8-4B89F9EB2DD8}" destId="{189A6A31-95B0-4927-9109-60629C9DDEA7}" srcOrd="0" destOrd="0" presId="urn:microsoft.com/office/officeart/2005/8/layout/list1"/>
    <dgm:cxn modelId="{E1742EB9-5BCC-4E6B-9141-2FAAB3C4CCBE}" type="presOf" srcId="{DBC5F035-56AF-46C2-A8E8-4B89F9EB2DD8}" destId="{D0FFC773-41EE-4DEF-ADCD-C84803FAE756}" srcOrd="1" destOrd="0" presId="urn:microsoft.com/office/officeart/2005/8/layout/list1"/>
    <dgm:cxn modelId="{1A2E3D16-0471-4096-9A85-9765FF976387}" srcId="{553A9ED2-B7A6-4ACC-A796-1A38C336454A}" destId="{DBC5F035-56AF-46C2-A8E8-4B89F9EB2DD8}" srcOrd="1" destOrd="0" parTransId="{2927E26D-DA68-4F3F-B893-1F1EE6A48ED2}" sibTransId="{7E5F7C82-00EF-4DE4-B028-8B23A84A18C9}"/>
    <dgm:cxn modelId="{8ECC2915-546A-466D-A4CD-B9A18E18BFFB}" type="presOf" srcId="{158A0E0E-262A-44CE-AA69-7F17D8018EC4}" destId="{50B5802E-A2CE-4698-AF59-AED40B0A0757}" srcOrd="1" destOrd="0" presId="urn:microsoft.com/office/officeart/2005/8/layout/list1"/>
    <dgm:cxn modelId="{9D3CCAE8-B6DC-4C2C-A1C7-30267760F7B6}" srcId="{553A9ED2-B7A6-4ACC-A796-1A38C336454A}" destId="{158A0E0E-262A-44CE-AA69-7F17D8018EC4}" srcOrd="2" destOrd="0" parTransId="{54957713-8089-41D8-929A-FF8A99BAFFE8}" sibTransId="{2985C4B9-8271-41F8-99AB-C82DD7D35834}"/>
    <dgm:cxn modelId="{BDD3AFB2-E497-4566-B983-45395F602C23}" type="presOf" srcId="{F49330C5-1094-4CDC-BFC1-A951983C48B5}" destId="{8D74F708-2102-4F1E-9776-7065C45C6284}" srcOrd="1" destOrd="0" presId="urn:microsoft.com/office/officeart/2005/8/layout/list1"/>
    <dgm:cxn modelId="{C88AB510-F0A3-47F7-8599-580B6B2CCDF7}" type="presOf" srcId="{553A9ED2-B7A6-4ACC-A796-1A38C336454A}" destId="{C5E0A971-BBCD-49E7-AEC8-1710A452EED5}" srcOrd="0" destOrd="0" presId="urn:microsoft.com/office/officeart/2005/8/layout/list1"/>
    <dgm:cxn modelId="{F4F04551-A308-48A3-951D-EADE5916DE0B}" type="presOf" srcId="{F49330C5-1094-4CDC-BFC1-A951983C48B5}" destId="{B6AC1A91-2257-488E-A594-F1F038A938B8}" srcOrd="0" destOrd="0" presId="urn:microsoft.com/office/officeart/2005/8/layout/list1"/>
    <dgm:cxn modelId="{0F6D538D-53C9-4CA6-BA02-F8DA3356C778}" type="presOf" srcId="{158A0E0E-262A-44CE-AA69-7F17D8018EC4}" destId="{7338EE6B-B106-4BFA-8844-0D1200E959B9}" srcOrd="0" destOrd="0" presId="urn:microsoft.com/office/officeart/2005/8/layout/list1"/>
    <dgm:cxn modelId="{7D9AA009-F002-430B-92CF-1371EBA3CBD0}" srcId="{553A9ED2-B7A6-4ACC-A796-1A38C336454A}" destId="{F49330C5-1094-4CDC-BFC1-A951983C48B5}" srcOrd="0" destOrd="0" parTransId="{8186D9D2-45F0-4709-8E45-A2B145536513}" sibTransId="{3786F14E-60E4-4752-8BC3-F468F8C88BFE}"/>
    <dgm:cxn modelId="{CBDBCF69-1ECB-47F0-B986-16A770EA905A}" type="presParOf" srcId="{C5E0A971-BBCD-49E7-AEC8-1710A452EED5}" destId="{6E5C39A5-E400-4CB4-BC92-42F1E79DE3CD}" srcOrd="0" destOrd="0" presId="urn:microsoft.com/office/officeart/2005/8/layout/list1"/>
    <dgm:cxn modelId="{31BEB0EF-0CB2-4D0E-9AD6-26784C1107B4}" type="presParOf" srcId="{6E5C39A5-E400-4CB4-BC92-42F1E79DE3CD}" destId="{B6AC1A91-2257-488E-A594-F1F038A938B8}" srcOrd="0" destOrd="0" presId="urn:microsoft.com/office/officeart/2005/8/layout/list1"/>
    <dgm:cxn modelId="{361A40E0-0A2F-4F06-8647-359E21B92835}" type="presParOf" srcId="{6E5C39A5-E400-4CB4-BC92-42F1E79DE3CD}" destId="{8D74F708-2102-4F1E-9776-7065C45C6284}" srcOrd="1" destOrd="0" presId="urn:microsoft.com/office/officeart/2005/8/layout/list1"/>
    <dgm:cxn modelId="{AB108F99-E324-45B7-8948-CA396C5CAB7B}" type="presParOf" srcId="{C5E0A971-BBCD-49E7-AEC8-1710A452EED5}" destId="{A95049E4-E0AB-4F86-8832-3ED5C278A0C1}" srcOrd="1" destOrd="0" presId="urn:microsoft.com/office/officeart/2005/8/layout/list1"/>
    <dgm:cxn modelId="{DE90800A-A41C-449E-BD5B-863A7DA1935F}" type="presParOf" srcId="{C5E0A971-BBCD-49E7-AEC8-1710A452EED5}" destId="{2535E655-C0EC-4586-95A1-CB5CEFCA831B}" srcOrd="2" destOrd="0" presId="urn:microsoft.com/office/officeart/2005/8/layout/list1"/>
    <dgm:cxn modelId="{D1240C8F-C798-40AC-BEFC-8EA503163D83}" type="presParOf" srcId="{C5E0A971-BBCD-49E7-AEC8-1710A452EED5}" destId="{39C21627-D505-457B-9A3E-5E30672E79BB}" srcOrd="3" destOrd="0" presId="urn:microsoft.com/office/officeart/2005/8/layout/list1"/>
    <dgm:cxn modelId="{56A51EFA-AFC5-4725-954A-845D01F6287F}" type="presParOf" srcId="{C5E0A971-BBCD-49E7-AEC8-1710A452EED5}" destId="{BFC1D8A5-39C1-42B8-B1E8-7284352ABF04}" srcOrd="4" destOrd="0" presId="urn:microsoft.com/office/officeart/2005/8/layout/list1"/>
    <dgm:cxn modelId="{8D29B055-7E75-45E9-8422-9D84BB27ADB8}" type="presParOf" srcId="{BFC1D8A5-39C1-42B8-B1E8-7284352ABF04}" destId="{189A6A31-95B0-4927-9109-60629C9DDEA7}" srcOrd="0" destOrd="0" presId="urn:microsoft.com/office/officeart/2005/8/layout/list1"/>
    <dgm:cxn modelId="{8DAABC26-F9CD-49E0-B8D9-7B723B3036C2}" type="presParOf" srcId="{BFC1D8A5-39C1-42B8-B1E8-7284352ABF04}" destId="{D0FFC773-41EE-4DEF-ADCD-C84803FAE756}" srcOrd="1" destOrd="0" presId="urn:microsoft.com/office/officeart/2005/8/layout/list1"/>
    <dgm:cxn modelId="{6FE91B50-291C-4EC9-8118-FF70F3A4A2E9}" type="presParOf" srcId="{C5E0A971-BBCD-49E7-AEC8-1710A452EED5}" destId="{726B7EEF-2ED9-47EC-B59A-9E4F8C184AA8}" srcOrd="5" destOrd="0" presId="urn:microsoft.com/office/officeart/2005/8/layout/list1"/>
    <dgm:cxn modelId="{BE43268E-CA6A-45C0-AF89-A6FA188189D1}" type="presParOf" srcId="{C5E0A971-BBCD-49E7-AEC8-1710A452EED5}" destId="{4FC2B806-4F97-453D-8151-B441D208335F}" srcOrd="6" destOrd="0" presId="urn:microsoft.com/office/officeart/2005/8/layout/list1"/>
    <dgm:cxn modelId="{D327B9E9-587D-49BC-9298-50F1A4270F31}" type="presParOf" srcId="{C5E0A971-BBCD-49E7-AEC8-1710A452EED5}" destId="{5BDC49AC-F139-468B-AC88-E9517855F4B2}" srcOrd="7" destOrd="0" presId="urn:microsoft.com/office/officeart/2005/8/layout/list1"/>
    <dgm:cxn modelId="{2F3FC890-11AF-49E8-BAFB-8E51E7719850}" type="presParOf" srcId="{C5E0A971-BBCD-49E7-AEC8-1710A452EED5}" destId="{11B79F59-2FEC-4D01-BC80-666F058304BD}" srcOrd="8" destOrd="0" presId="urn:microsoft.com/office/officeart/2005/8/layout/list1"/>
    <dgm:cxn modelId="{9055BD71-0F3D-4DF0-B89C-07FC22A0DC05}" type="presParOf" srcId="{11B79F59-2FEC-4D01-BC80-666F058304BD}" destId="{7338EE6B-B106-4BFA-8844-0D1200E959B9}" srcOrd="0" destOrd="0" presId="urn:microsoft.com/office/officeart/2005/8/layout/list1"/>
    <dgm:cxn modelId="{37A1320E-06B4-4122-9EB0-34346925A9C5}" type="presParOf" srcId="{11B79F59-2FEC-4D01-BC80-666F058304BD}" destId="{50B5802E-A2CE-4698-AF59-AED40B0A0757}" srcOrd="1" destOrd="0" presId="urn:microsoft.com/office/officeart/2005/8/layout/list1"/>
    <dgm:cxn modelId="{96FA0A48-4FFA-42D5-B0AF-7DF1717C33ED}" type="presParOf" srcId="{C5E0A971-BBCD-49E7-AEC8-1710A452EED5}" destId="{19355FA8-21EE-4508-ABA8-1595123419DC}" srcOrd="9" destOrd="0" presId="urn:microsoft.com/office/officeart/2005/8/layout/list1"/>
    <dgm:cxn modelId="{4158C275-1BA6-4AA7-AE9F-55D84D2709D9}" type="presParOf" srcId="{C5E0A971-BBCD-49E7-AEC8-1710A452EED5}" destId="{0D286B5C-DCD3-4683-A9F6-370B1CEEEF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ADB99-67F4-4699-BF03-3F3A0C7330BF}">
      <dsp:nvSpPr>
        <dsp:cNvPr id="0" name=""/>
        <dsp:cNvSpPr/>
      </dsp:nvSpPr>
      <dsp:spPr>
        <a:xfrm>
          <a:off x="0" y="3021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7331162B-57E7-44C0-AED5-DB22E86632F7}">
      <dsp:nvSpPr>
        <dsp:cNvPr id="0" name=""/>
        <dsp:cNvSpPr/>
      </dsp:nvSpPr>
      <dsp:spPr>
        <a:xfrm>
          <a:off x="411480" y="69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seek Jesus!</a:t>
          </a:r>
          <a:endParaRPr lang="en-US" sz="2000" kern="1200" dirty="0"/>
        </a:p>
      </dsp:txBody>
      <dsp:txXfrm>
        <a:off x="440301" y="35761"/>
        <a:ext cx="5703078" cy="532758"/>
      </dsp:txXfrm>
    </dsp:sp>
    <dsp:sp modelId="{8A74B6CC-5A79-4217-95FC-C5215DF15B48}">
      <dsp:nvSpPr>
        <dsp:cNvPr id="0" name=""/>
        <dsp:cNvSpPr/>
      </dsp:nvSpPr>
      <dsp:spPr>
        <a:xfrm>
          <a:off x="0" y="12093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7EC098E4-E0E7-40A4-A00C-CA0F7165F460}">
      <dsp:nvSpPr>
        <dsp:cNvPr id="0" name=""/>
        <dsp:cNvSpPr/>
      </dsp:nvSpPr>
      <dsp:spPr>
        <a:xfrm>
          <a:off x="411480" y="9141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humble ourselves before him!</a:t>
          </a:r>
          <a:endParaRPr lang="en-US" sz="2000" kern="1200" dirty="0"/>
        </a:p>
      </dsp:txBody>
      <dsp:txXfrm>
        <a:off x="440301" y="942961"/>
        <a:ext cx="5703078" cy="532758"/>
      </dsp:txXfrm>
    </dsp:sp>
    <dsp:sp modelId="{E29A15AC-792E-4A73-91C5-9DE662B8EF62}">
      <dsp:nvSpPr>
        <dsp:cNvPr id="0" name=""/>
        <dsp:cNvSpPr/>
      </dsp:nvSpPr>
      <dsp:spPr>
        <a:xfrm>
          <a:off x="0" y="21165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8BFDC09E-8CE0-4B1A-B387-7D99C1FE3980}">
      <dsp:nvSpPr>
        <dsp:cNvPr id="0" name=""/>
        <dsp:cNvSpPr/>
      </dsp:nvSpPr>
      <dsp:spPr>
        <a:xfrm>
          <a:off x="411480" y="18213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earnestly desire to be cleansed from the defilement!</a:t>
          </a:r>
          <a:endParaRPr lang="en-US" sz="2000" kern="1200" dirty="0"/>
        </a:p>
      </dsp:txBody>
      <dsp:txXfrm>
        <a:off x="440301" y="1850161"/>
        <a:ext cx="5703078" cy="532758"/>
      </dsp:txXfrm>
    </dsp:sp>
    <dsp:sp modelId="{35A6BE75-2E76-4645-950E-EA8027413B35}">
      <dsp:nvSpPr>
        <dsp:cNvPr id="0" name=""/>
        <dsp:cNvSpPr/>
      </dsp:nvSpPr>
      <dsp:spPr>
        <a:xfrm>
          <a:off x="0" y="30237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E95D1DE7-AD66-4905-B99D-1CD1785D0893}">
      <dsp:nvSpPr>
        <dsp:cNvPr id="0" name=""/>
        <dsp:cNvSpPr/>
      </dsp:nvSpPr>
      <dsp:spPr>
        <a:xfrm>
          <a:off x="411480" y="27285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firmly believe Christ has the ability to cleanse us!</a:t>
          </a:r>
          <a:endParaRPr lang="en-US" sz="2000" kern="1200" dirty="0"/>
        </a:p>
      </dsp:txBody>
      <dsp:txXfrm>
        <a:off x="440301" y="2757361"/>
        <a:ext cx="5703078" cy="532758"/>
      </dsp:txXfrm>
    </dsp:sp>
    <dsp:sp modelId="{E73366EA-B89E-40B9-A6EA-6441D74806BA}">
      <dsp:nvSpPr>
        <dsp:cNvPr id="0" name=""/>
        <dsp:cNvSpPr/>
      </dsp:nvSpPr>
      <dsp:spPr>
        <a:xfrm>
          <a:off x="0" y="39309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D20D4018-2344-4FEA-8842-D34CD6B0D613}">
      <dsp:nvSpPr>
        <dsp:cNvPr id="0" name=""/>
        <dsp:cNvSpPr/>
      </dsp:nvSpPr>
      <dsp:spPr>
        <a:xfrm>
          <a:off x="411480" y="36357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be active in prayer for forgiveness!</a:t>
          </a:r>
          <a:endParaRPr lang="en-US" sz="2000" kern="1200" dirty="0"/>
        </a:p>
      </dsp:txBody>
      <dsp:txXfrm>
        <a:off x="440301" y="3664561"/>
        <a:ext cx="5703078" cy="532758"/>
      </dsp:txXfrm>
    </dsp:sp>
    <dsp:sp modelId="{CB508A7C-C215-4D53-899C-230FED00CD63}">
      <dsp:nvSpPr>
        <dsp:cNvPr id="0" name=""/>
        <dsp:cNvSpPr/>
      </dsp:nvSpPr>
      <dsp:spPr>
        <a:xfrm>
          <a:off x="0" y="4838140"/>
          <a:ext cx="8229600" cy="504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F9C1249B-7A9A-40C9-B925-FB1A63F648A0}">
      <dsp:nvSpPr>
        <dsp:cNvPr id="0" name=""/>
        <dsp:cNvSpPr/>
      </dsp:nvSpPr>
      <dsp:spPr>
        <a:xfrm>
          <a:off x="411480" y="4542940"/>
          <a:ext cx="5760720" cy="590400"/>
        </a:xfrm>
        <a:prstGeom prst="roundRect">
          <a:avLst/>
        </a:prstGeom>
        <a:solidFill>
          <a:schemeClr val="lt1">
            <a:hueOff val="0"/>
            <a:satOff val="0"/>
            <a:lumOff val="0"/>
            <a:alphaOff val="0"/>
          </a:schemeClr>
        </a:solidFill>
        <a:ln>
          <a:noFill/>
        </a:ln>
        <a:effectLst>
          <a:outerShdw blurRad="50800" dist="41909" dir="5400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sp3d extrusionH="28000" prstMaterial="matte"/>
        </a:bodyPr>
        <a:lstStyle/>
        <a:p>
          <a:pPr lvl="0" algn="l" defTabSz="889000">
            <a:lnSpc>
              <a:spcPct val="90000"/>
            </a:lnSpc>
            <a:spcBef>
              <a:spcPct val="0"/>
            </a:spcBef>
            <a:spcAft>
              <a:spcPct val="35000"/>
            </a:spcAft>
          </a:pPr>
          <a:r>
            <a:rPr lang="en-US" sz="2000" kern="1200" dirty="0" smtClean="0"/>
            <a:t>We must surrender to the will of Christ!</a:t>
          </a:r>
          <a:endParaRPr lang="en-US" sz="2000" kern="1200" dirty="0"/>
        </a:p>
      </dsp:txBody>
      <dsp:txXfrm>
        <a:off x="440301" y="4571761"/>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7C54D-AFEC-432B-8C76-95DAF7E0D8FB}">
      <dsp:nvSpPr>
        <dsp:cNvPr id="0" name=""/>
        <dsp:cNvSpPr/>
      </dsp:nvSpPr>
      <dsp:spPr>
        <a:xfrm>
          <a:off x="1925199" y="0"/>
          <a:ext cx="2245601" cy="2133321"/>
        </a:xfrm>
        <a:prstGeom prst="trapezoid">
          <a:avLst>
            <a:gd name="adj" fmla="val 52632"/>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Condescending</a:t>
          </a:r>
          <a:endParaRPr lang="en-US" sz="2400" b="1" kern="1200" dirty="0"/>
        </a:p>
      </dsp:txBody>
      <dsp:txXfrm>
        <a:off x="1925199" y="0"/>
        <a:ext cx="2245601" cy="2133321"/>
      </dsp:txXfrm>
    </dsp:sp>
    <dsp:sp modelId="{0F1AE59E-4411-4F1B-8D61-A8922796DA4B}">
      <dsp:nvSpPr>
        <dsp:cNvPr id="0" name=""/>
        <dsp:cNvSpPr/>
      </dsp:nvSpPr>
      <dsp:spPr>
        <a:xfrm>
          <a:off x="802398" y="2133321"/>
          <a:ext cx="4491203" cy="2133321"/>
        </a:xfrm>
        <a:prstGeom prst="trapezoid">
          <a:avLst>
            <a:gd name="adj" fmla="val 52632"/>
          </a:avLst>
        </a:prstGeom>
        <a:solidFill>
          <a:schemeClr val="accent4">
            <a:hueOff val="-5189321"/>
            <a:satOff val="-24"/>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Compassionate</a:t>
          </a:r>
          <a:endParaRPr lang="en-US" sz="3700" kern="1200" dirty="0"/>
        </a:p>
      </dsp:txBody>
      <dsp:txXfrm>
        <a:off x="1588358" y="2133321"/>
        <a:ext cx="2919282" cy="2133321"/>
      </dsp:txXfrm>
    </dsp:sp>
    <dsp:sp modelId="{23CDFB1D-2F99-4466-9691-89786EBF7D85}">
      <dsp:nvSpPr>
        <dsp:cNvPr id="0" name=""/>
        <dsp:cNvSpPr/>
      </dsp:nvSpPr>
      <dsp:spPr>
        <a:xfrm>
          <a:off x="0" y="4266643"/>
          <a:ext cx="6096000" cy="1524556"/>
        </a:xfrm>
        <a:prstGeom prst="trapezoid">
          <a:avLst>
            <a:gd name="adj" fmla="val 52632"/>
          </a:avLst>
        </a:prstGeom>
        <a:solidFill>
          <a:schemeClr val="accent4">
            <a:hueOff val="-10378642"/>
            <a:satOff val="-49"/>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All Sufficient</a:t>
          </a:r>
          <a:endParaRPr lang="en-US" sz="3700" kern="1200" dirty="0"/>
        </a:p>
      </dsp:txBody>
      <dsp:txXfrm>
        <a:off x="1066799" y="4266643"/>
        <a:ext cx="3962400" cy="1524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5E655-C0EC-4586-95A1-CB5CEFCA831B}">
      <dsp:nvSpPr>
        <dsp:cNvPr id="0" name=""/>
        <dsp:cNvSpPr/>
      </dsp:nvSpPr>
      <dsp:spPr>
        <a:xfrm>
          <a:off x="0" y="592999"/>
          <a:ext cx="6477000" cy="1008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4F708-2102-4F1E-9776-7065C45C6284}">
      <dsp:nvSpPr>
        <dsp:cNvPr id="0" name=""/>
        <dsp:cNvSpPr/>
      </dsp:nvSpPr>
      <dsp:spPr>
        <a:xfrm>
          <a:off x="304801" y="2"/>
          <a:ext cx="4419600" cy="1180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778000">
            <a:lnSpc>
              <a:spcPct val="90000"/>
            </a:lnSpc>
            <a:spcBef>
              <a:spcPct val="0"/>
            </a:spcBef>
            <a:spcAft>
              <a:spcPct val="35000"/>
            </a:spcAft>
          </a:pPr>
          <a:r>
            <a:rPr lang="en-US" sz="4000" kern="1200" dirty="0" smtClean="0"/>
            <a:t>Humility</a:t>
          </a:r>
          <a:endParaRPr lang="en-US" sz="4000" kern="1200" dirty="0"/>
        </a:p>
      </dsp:txBody>
      <dsp:txXfrm>
        <a:off x="362443" y="57644"/>
        <a:ext cx="4304316" cy="1065516"/>
      </dsp:txXfrm>
    </dsp:sp>
    <dsp:sp modelId="{4FC2B806-4F97-453D-8151-B441D208335F}">
      <dsp:nvSpPr>
        <dsp:cNvPr id="0" name=""/>
        <dsp:cNvSpPr/>
      </dsp:nvSpPr>
      <dsp:spPr>
        <a:xfrm>
          <a:off x="0" y="2407400"/>
          <a:ext cx="6477000" cy="1008000"/>
        </a:xfrm>
        <a:prstGeom prst="rect">
          <a:avLst/>
        </a:prstGeom>
        <a:solidFill>
          <a:schemeClr val="lt1">
            <a:alpha val="90000"/>
            <a:hueOff val="0"/>
            <a:satOff val="0"/>
            <a:lumOff val="0"/>
            <a:alphaOff val="0"/>
          </a:schemeClr>
        </a:solidFill>
        <a:ln w="19050" cap="flat" cmpd="sng" algn="ctr">
          <a:solidFill>
            <a:schemeClr val="accent5">
              <a:hueOff val="9300841"/>
              <a:satOff val="-3552"/>
              <a:lumOff val="-1079"/>
              <a:alphaOff val="0"/>
            </a:schemeClr>
          </a:solidFill>
          <a:prstDash val="solid"/>
        </a:ln>
        <a:effectLst/>
      </dsp:spPr>
      <dsp:style>
        <a:lnRef idx="2">
          <a:scrgbClr r="0" g="0" b="0"/>
        </a:lnRef>
        <a:fillRef idx="1">
          <a:scrgbClr r="0" g="0" b="0"/>
        </a:fillRef>
        <a:effectRef idx="0">
          <a:scrgbClr r="0" g="0" b="0"/>
        </a:effectRef>
        <a:fontRef idx="minor"/>
      </dsp:style>
    </dsp:sp>
    <dsp:sp modelId="{D0FFC773-41EE-4DEF-ADCD-C84803FAE756}">
      <dsp:nvSpPr>
        <dsp:cNvPr id="0" name=""/>
        <dsp:cNvSpPr/>
      </dsp:nvSpPr>
      <dsp:spPr>
        <a:xfrm>
          <a:off x="323850" y="1816999"/>
          <a:ext cx="5029183" cy="1180800"/>
        </a:xfrm>
        <a:prstGeom prst="roundRect">
          <a:avLst/>
        </a:prstGeom>
        <a:solidFill>
          <a:schemeClr val="accent5">
            <a:hueOff val="9300841"/>
            <a:satOff val="-3552"/>
            <a:lumOff val="-10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778000">
            <a:lnSpc>
              <a:spcPct val="90000"/>
            </a:lnSpc>
            <a:spcBef>
              <a:spcPct val="0"/>
            </a:spcBef>
            <a:spcAft>
              <a:spcPct val="35000"/>
            </a:spcAft>
          </a:pPr>
          <a:r>
            <a:rPr lang="en-US" sz="4000" kern="1200" dirty="0" smtClean="0"/>
            <a:t>Thankfulness</a:t>
          </a:r>
          <a:endParaRPr lang="en-US" sz="4000" kern="1200" dirty="0"/>
        </a:p>
      </dsp:txBody>
      <dsp:txXfrm>
        <a:off x="381492" y="1874641"/>
        <a:ext cx="4913899" cy="1065516"/>
      </dsp:txXfrm>
    </dsp:sp>
    <dsp:sp modelId="{0D286B5C-DCD3-4683-A9F6-370B1CEEEFCB}">
      <dsp:nvSpPr>
        <dsp:cNvPr id="0" name=""/>
        <dsp:cNvSpPr/>
      </dsp:nvSpPr>
      <dsp:spPr>
        <a:xfrm>
          <a:off x="0" y="4221800"/>
          <a:ext cx="6477000" cy="1008000"/>
        </a:xfrm>
        <a:prstGeom prst="rect">
          <a:avLst/>
        </a:prstGeom>
        <a:solidFill>
          <a:schemeClr val="lt1">
            <a:alpha val="90000"/>
            <a:hueOff val="0"/>
            <a:satOff val="0"/>
            <a:lumOff val="0"/>
            <a:alphaOff val="0"/>
          </a:schemeClr>
        </a:solidFill>
        <a:ln w="19050" cap="flat" cmpd="sng" algn="ctr">
          <a:solidFill>
            <a:schemeClr val="accent5">
              <a:hueOff val="18601683"/>
              <a:satOff val="-7104"/>
              <a:lumOff val="-2157"/>
              <a:alphaOff val="0"/>
            </a:schemeClr>
          </a:solidFill>
          <a:prstDash val="solid"/>
        </a:ln>
        <a:effectLst/>
      </dsp:spPr>
      <dsp:style>
        <a:lnRef idx="2">
          <a:scrgbClr r="0" g="0" b="0"/>
        </a:lnRef>
        <a:fillRef idx="1">
          <a:scrgbClr r="0" g="0" b="0"/>
        </a:fillRef>
        <a:effectRef idx="0">
          <a:scrgbClr r="0" g="0" b="0"/>
        </a:effectRef>
        <a:fontRef idx="minor"/>
      </dsp:style>
    </dsp:sp>
    <dsp:sp modelId="{50B5802E-A2CE-4698-AF59-AED40B0A0757}">
      <dsp:nvSpPr>
        <dsp:cNvPr id="0" name=""/>
        <dsp:cNvSpPr/>
      </dsp:nvSpPr>
      <dsp:spPr>
        <a:xfrm>
          <a:off x="323850" y="3631400"/>
          <a:ext cx="5638811" cy="1180800"/>
        </a:xfrm>
        <a:prstGeom prst="roundRect">
          <a:avLst/>
        </a:prstGeom>
        <a:solidFill>
          <a:schemeClr val="accent5">
            <a:hueOff val="18601683"/>
            <a:satOff val="-7104"/>
            <a:lumOff val="-2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778000">
            <a:lnSpc>
              <a:spcPct val="90000"/>
            </a:lnSpc>
            <a:spcBef>
              <a:spcPct val="0"/>
            </a:spcBef>
            <a:spcAft>
              <a:spcPct val="35000"/>
            </a:spcAft>
          </a:pPr>
          <a:r>
            <a:rPr lang="en-US" sz="4000" kern="1200" dirty="0" smtClean="0"/>
            <a:t>To Maintain our Duty</a:t>
          </a:r>
          <a:endParaRPr lang="en-US" sz="4000" kern="1200" dirty="0"/>
        </a:p>
      </dsp:txBody>
      <dsp:txXfrm>
        <a:off x="381492" y="3689042"/>
        <a:ext cx="5523527"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B19DE-6798-4263-A354-03008719B735}" type="datetimeFigureOut">
              <a:rPr lang="en-US" smtClean="0"/>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E028-C762-46F1-AEEA-159BD402505F}" type="slidenum">
              <a:rPr lang="en-US" smtClean="0"/>
              <a:t>‹#›</a:t>
            </a:fld>
            <a:endParaRPr lang="en-US"/>
          </a:p>
        </p:txBody>
      </p:sp>
    </p:spTree>
    <p:extLst>
      <p:ext uri="{BB962C8B-B14F-4D97-AF65-F5344CB8AC3E}">
        <p14:creationId xmlns:p14="http://schemas.microsoft.com/office/powerpoint/2010/main" val="121920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2E028-C762-46F1-AEEA-159BD402505F}" type="slidenum">
              <a:rPr lang="en-US" smtClean="0"/>
              <a:t>7</a:t>
            </a:fld>
            <a:endParaRPr lang="en-US"/>
          </a:p>
        </p:txBody>
      </p:sp>
    </p:spTree>
    <p:extLst>
      <p:ext uri="{BB962C8B-B14F-4D97-AF65-F5344CB8AC3E}">
        <p14:creationId xmlns:p14="http://schemas.microsoft.com/office/powerpoint/2010/main" val="307313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2E028-C762-46F1-AEEA-159BD402505F}" type="slidenum">
              <a:rPr lang="en-US" smtClean="0"/>
              <a:t>11</a:t>
            </a:fld>
            <a:endParaRPr lang="en-US"/>
          </a:p>
        </p:txBody>
      </p:sp>
    </p:spTree>
    <p:extLst>
      <p:ext uri="{BB962C8B-B14F-4D97-AF65-F5344CB8AC3E}">
        <p14:creationId xmlns:p14="http://schemas.microsoft.com/office/powerpoint/2010/main" val="293239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663A070-9E98-4B2A-B1A2-8F04D2896678}" type="datetime1">
              <a:rPr lang="en-US" smtClean="0"/>
              <a:t>11/19/2010</a:t>
            </a:fld>
            <a:endParaRPr lang="en-US"/>
          </a:p>
        </p:txBody>
      </p:sp>
      <p:sp>
        <p:nvSpPr>
          <p:cNvPr id="17" name="Slide Number Placeholder 16"/>
          <p:cNvSpPr>
            <a:spLocks noGrp="1"/>
          </p:cNvSpPr>
          <p:nvPr>
            <p:ph type="sldNum" sz="quarter" idx="11"/>
          </p:nvPr>
        </p:nvSpPr>
        <p:spPr/>
        <p:txBody>
          <a:bodyPr/>
          <a:lstStyle/>
          <a:p>
            <a:fld id="{46B4D652-4884-44B4-B328-0F3BD8FFC0EB}"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4E0F0-5786-48E5-9859-3CE21C9B0014}"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4D652-4884-44B4-B328-0F3BD8FFC0E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64252-3BFB-4289-8F00-AAA0D473FCA0}" type="datetime1">
              <a:rPr lang="en-US" smtClean="0"/>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4D652-4884-44B4-B328-0F3BD8FFC0EB}"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46C127E-0887-4E11-BAF6-DE9D7984052C}" type="datetime1">
              <a:rPr lang="en-US" smtClean="0"/>
              <a:t>11/19/2010</a:t>
            </a:fld>
            <a:endParaRPr lang="en-US"/>
          </a:p>
        </p:txBody>
      </p:sp>
      <p:sp>
        <p:nvSpPr>
          <p:cNvPr id="12" name="Slide Number Placeholder 11"/>
          <p:cNvSpPr>
            <a:spLocks noGrp="1"/>
          </p:cNvSpPr>
          <p:nvPr>
            <p:ph type="sldNum" sz="quarter" idx="15"/>
          </p:nvPr>
        </p:nvSpPr>
        <p:spPr/>
        <p:txBody>
          <a:bodyPr/>
          <a:lstStyle/>
          <a:p>
            <a:fld id="{46B4D652-4884-44B4-B328-0F3BD8FFC0E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8B73B7D-0FD4-4833-9BA2-9BB662F80B1C}" type="datetime1">
              <a:rPr lang="en-US" smtClean="0"/>
              <a:t>11/19/2010</a:t>
            </a:fld>
            <a:endParaRPr lang="en-US"/>
          </a:p>
        </p:txBody>
      </p:sp>
      <p:sp>
        <p:nvSpPr>
          <p:cNvPr id="14" name="Slide Number Placeholder 13"/>
          <p:cNvSpPr>
            <a:spLocks noGrp="1"/>
          </p:cNvSpPr>
          <p:nvPr>
            <p:ph type="sldNum" sz="quarter" idx="11"/>
          </p:nvPr>
        </p:nvSpPr>
        <p:spPr/>
        <p:txBody>
          <a:bodyPr/>
          <a:lstStyle/>
          <a:p>
            <a:fld id="{46B4D652-4884-44B4-B328-0F3BD8FFC0E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0D892B1-7123-4629-A402-46D793E69F9A}" type="datetime1">
              <a:rPr lang="en-US" smtClean="0"/>
              <a:t>11/19/2010</a:t>
            </a:fld>
            <a:endParaRPr lang="en-US"/>
          </a:p>
        </p:txBody>
      </p:sp>
      <p:sp>
        <p:nvSpPr>
          <p:cNvPr id="12" name="Slide Number Placeholder 11"/>
          <p:cNvSpPr>
            <a:spLocks noGrp="1"/>
          </p:cNvSpPr>
          <p:nvPr>
            <p:ph type="sldNum" sz="quarter" idx="16"/>
          </p:nvPr>
        </p:nvSpPr>
        <p:spPr/>
        <p:txBody>
          <a:bodyPr/>
          <a:lstStyle/>
          <a:p>
            <a:fld id="{46B4D652-4884-44B4-B328-0F3BD8FFC0EB}"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3AFB6FD-D4DB-494B-A43D-E41134191154}" type="datetime1">
              <a:rPr lang="en-US" smtClean="0"/>
              <a:t>11/19/2010</a:t>
            </a:fld>
            <a:endParaRPr lang="en-US"/>
          </a:p>
        </p:txBody>
      </p:sp>
      <p:sp>
        <p:nvSpPr>
          <p:cNvPr id="12" name="Slide Number Placeholder 11"/>
          <p:cNvSpPr>
            <a:spLocks noGrp="1"/>
          </p:cNvSpPr>
          <p:nvPr>
            <p:ph type="sldNum" sz="quarter" idx="17"/>
          </p:nvPr>
        </p:nvSpPr>
        <p:spPr/>
        <p:txBody>
          <a:bodyPr/>
          <a:lstStyle/>
          <a:p>
            <a:fld id="{46B4D652-4884-44B4-B328-0F3BD8FFC0EB}"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C6E406C-9DF4-4825-B4B2-3BC194A0DE44}" type="datetime1">
              <a:rPr lang="en-US" smtClean="0"/>
              <a:t>11/19/2010</a:t>
            </a:fld>
            <a:endParaRPr lang="en-US"/>
          </a:p>
        </p:txBody>
      </p:sp>
      <p:sp>
        <p:nvSpPr>
          <p:cNvPr id="16" name="Slide Number Placeholder 15"/>
          <p:cNvSpPr>
            <a:spLocks noGrp="1"/>
          </p:cNvSpPr>
          <p:nvPr>
            <p:ph type="sldNum" sz="quarter" idx="11"/>
          </p:nvPr>
        </p:nvSpPr>
        <p:spPr/>
        <p:txBody>
          <a:bodyPr/>
          <a:lstStyle/>
          <a:p>
            <a:fld id="{46B4D652-4884-44B4-B328-0F3BD8FFC0E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B9DFBBE-1B5A-4E78-B795-179C6EA8A355}" type="datetime1">
              <a:rPr lang="en-US" smtClean="0"/>
              <a:t>11/19/2010</a:t>
            </a:fld>
            <a:endParaRPr lang="en-US"/>
          </a:p>
        </p:txBody>
      </p:sp>
      <p:sp>
        <p:nvSpPr>
          <p:cNvPr id="8" name="Slide Number Placeholder 7"/>
          <p:cNvSpPr>
            <a:spLocks noGrp="1"/>
          </p:cNvSpPr>
          <p:nvPr>
            <p:ph type="sldNum" sz="quarter" idx="11"/>
          </p:nvPr>
        </p:nvSpPr>
        <p:spPr>
          <a:xfrm>
            <a:off x="8077200" y="6553200"/>
            <a:ext cx="1066800" cy="304800"/>
          </a:xfrm>
        </p:spPr>
        <p:txBody>
          <a:bodyPr>
            <a:noAutofit/>
          </a:bodyPr>
          <a:lstStyle>
            <a:lvl1pPr>
              <a:defRPr sz="3200">
                <a:solidFill>
                  <a:srgbClr val="00B0F0"/>
                </a:solidFill>
              </a:defRPr>
            </a:lvl1pPr>
          </a:lstStyle>
          <a:p>
            <a:fld id="{46B4D652-4884-44B4-B328-0F3BD8FFC0E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28595F6-DA5D-4DD5-94AE-03429CB4D8B4}" type="datetime1">
              <a:rPr lang="en-US" smtClean="0"/>
              <a:t>11/19/2010</a:t>
            </a:fld>
            <a:endParaRPr lang="en-US"/>
          </a:p>
        </p:txBody>
      </p:sp>
      <p:sp>
        <p:nvSpPr>
          <p:cNvPr id="19" name="Slide Number Placeholder 18"/>
          <p:cNvSpPr>
            <a:spLocks noGrp="1"/>
          </p:cNvSpPr>
          <p:nvPr>
            <p:ph type="sldNum" sz="quarter" idx="16"/>
          </p:nvPr>
        </p:nvSpPr>
        <p:spPr/>
        <p:txBody>
          <a:bodyPr/>
          <a:lstStyle/>
          <a:p>
            <a:fld id="{46B4D652-4884-44B4-B328-0F3BD8FFC0EB}"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3FE7A92-77BF-4788-A605-93568127B5E8}" type="datetime1">
              <a:rPr lang="en-US" smtClean="0"/>
              <a:t>11/19/2010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6B4D652-4884-44B4-B328-0F3BD8FFC0EB}"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A2F3712-F5C5-47F0-BA1B-B589395537B8}" type="datetime1">
              <a:rPr lang="en-US" smtClean="0"/>
              <a:t>11/19/2010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6B4D652-4884-44B4-B328-0F3BD8FFC0EB}"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hf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397760"/>
            <a:ext cx="4495800" cy="726440"/>
          </a:xfrm>
        </p:spPr>
        <p:txBody>
          <a:bodyPr>
            <a:noAutofit/>
          </a:bodyPr>
          <a:lstStyle/>
          <a:p>
            <a:r>
              <a:rPr lang="en-US" sz="2400" dirty="0" smtClean="0">
                <a:solidFill>
                  <a:schemeClr val="bg1"/>
                </a:solidFill>
              </a:rPr>
              <a:t>Jesus Cleanses A Leper</a:t>
            </a:r>
            <a:endParaRPr lang="en-US" sz="2400" dirty="0">
              <a:solidFill>
                <a:schemeClr val="bg1"/>
              </a:solidFill>
            </a:endParaRPr>
          </a:p>
        </p:txBody>
      </p:sp>
      <p:sp>
        <p:nvSpPr>
          <p:cNvPr id="4" name="Slide Number Placeholder 3"/>
          <p:cNvSpPr>
            <a:spLocks noGrp="1"/>
          </p:cNvSpPr>
          <p:nvPr>
            <p:ph type="sldNum" sz="quarter" idx="11"/>
          </p:nvPr>
        </p:nvSpPr>
        <p:spPr/>
        <p:txBody>
          <a:bodyPr/>
          <a:lstStyle/>
          <a:p>
            <a:fld id="{46B4D652-4884-44B4-B328-0F3BD8FFC0EB}" type="slidenum">
              <a:rPr lang="en-US" smtClean="0"/>
              <a:t>1</a:t>
            </a:fld>
            <a:endParaRPr lang="en-US"/>
          </a:p>
        </p:txBody>
      </p:sp>
    </p:spTree>
    <p:extLst>
      <p:ext uri="{BB962C8B-B14F-4D97-AF65-F5344CB8AC3E}">
        <p14:creationId xmlns:p14="http://schemas.microsoft.com/office/powerpoint/2010/main" val="251404464"/>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0" fill="hold"/>
                                        <p:tgtEl>
                                          <p:spTgt spid="2"/>
                                        </p:tgtEl>
                                        <p:attrNameLst>
                                          <p:attrName>ppt_y</p:attrName>
                                        </p:attrNameLst>
                                      </p:cBhvr>
                                      <p:tavLst>
                                        <p:tav tm="0">
                                          <p:val>
                                            <p:strVal val="#ppt_y"/>
                                          </p:val>
                                        </p:tav>
                                        <p:tav tm="100000">
                                          <p:val>
                                            <p:strVal val="#ppt_y"/>
                                          </p:val>
                                        </p:tav>
                                      </p:tavLst>
                                    </p:anim>
                                    <p:anim calcmode="lin" valueType="num">
                                      <p:cBhvr>
                                        <p:cTn id="9" dur="2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84784249"/>
              </p:ext>
            </p:extLst>
          </p:nvPr>
        </p:nvGraphicFramePr>
        <p:xfrm>
          <a:off x="1524000" y="1066800"/>
          <a:ext cx="6096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57200" y="215900"/>
            <a:ext cx="8229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B0F0"/>
                </a:solidFill>
              </a:rPr>
              <a:t>What can we expect to see from Christ?</a:t>
            </a:r>
            <a:endParaRPr lang="en-US" sz="3600" b="1" dirty="0">
              <a:solidFill>
                <a:srgbClr val="00B0F0"/>
              </a:solidFill>
            </a:endParaRPr>
          </a:p>
        </p:txBody>
      </p:sp>
      <p:sp>
        <p:nvSpPr>
          <p:cNvPr id="4" name="Slide Number Placeholder 3"/>
          <p:cNvSpPr>
            <a:spLocks noGrp="1"/>
          </p:cNvSpPr>
          <p:nvPr>
            <p:ph type="sldNum" sz="quarter" idx="11"/>
          </p:nvPr>
        </p:nvSpPr>
        <p:spPr/>
        <p:txBody>
          <a:bodyPr/>
          <a:lstStyle/>
          <a:p>
            <a:fld id="{46B4D652-4884-44B4-B328-0F3BD8FFC0EB}" type="slidenum">
              <a:rPr lang="en-US" smtClean="0"/>
              <a:t>10</a:t>
            </a:fld>
            <a:endParaRPr lang="en-US"/>
          </a:p>
        </p:txBody>
      </p:sp>
    </p:spTree>
    <p:extLst>
      <p:ext uri="{BB962C8B-B14F-4D97-AF65-F5344CB8AC3E}">
        <p14:creationId xmlns:p14="http://schemas.microsoft.com/office/powerpoint/2010/main" val="2543475405"/>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graphicEl>
                                              <a:dgm id="{6BE7C54D-AFEC-432B-8C76-95DAF7E0D8FB}"/>
                                            </p:graphicEl>
                                          </p:spTgt>
                                        </p:tgtEl>
                                        <p:attrNameLst>
                                          <p:attrName>style.visibility</p:attrName>
                                        </p:attrNameLst>
                                      </p:cBhvr>
                                      <p:to>
                                        <p:strVal val="visible"/>
                                      </p:to>
                                    </p:set>
                                    <p:animEffect transition="in" filter="barn(outVertical)">
                                      <p:cBhvr>
                                        <p:cTn id="7" dur="2500"/>
                                        <p:tgtEl>
                                          <p:spTgt spid="2">
                                            <p:graphicEl>
                                              <a:dgm id="{6BE7C54D-AFEC-432B-8C76-95DAF7E0D8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graphicEl>
                                              <a:dgm id="{0F1AE59E-4411-4F1B-8D61-A8922796DA4B}"/>
                                            </p:graphicEl>
                                          </p:spTgt>
                                        </p:tgtEl>
                                        <p:attrNameLst>
                                          <p:attrName>style.visibility</p:attrName>
                                        </p:attrNameLst>
                                      </p:cBhvr>
                                      <p:to>
                                        <p:strVal val="visible"/>
                                      </p:to>
                                    </p:set>
                                    <p:animEffect transition="in" filter="barn(outVertical)">
                                      <p:cBhvr>
                                        <p:cTn id="12" dur="2500"/>
                                        <p:tgtEl>
                                          <p:spTgt spid="2">
                                            <p:graphicEl>
                                              <a:dgm id="{0F1AE59E-4411-4F1B-8D61-A8922796DA4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graphicEl>
                                              <a:dgm id="{23CDFB1D-2F99-4466-9691-89786EBF7D85}"/>
                                            </p:graphicEl>
                                          </p:spTgt>
                                        </p:tgtEl>
                                        <p:attrNameLst>
                                          <p:attrName>style.visibility</p:attrName>
                                        </p:attrNameLst>
                                      </p:cBhvr>
                                      <p:to>
                                        <p:strVal val="visible"/>
                                      </p:to>
                                    </p:set>
                                    <p:animEffect transition="in" filter="barn(outVertical)">
                                      <p:cBhvr>
                                        <p:cTn id="17" dur="2500"/>
                                        <p:tgtEl>
                                          <p:spTgt spid="2">
                                            <p:graphicEl>
                                              <a:dgm id="{23CDFB1D-2F99-4466-9691-89786EBF7D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39062316"/>
              </p:ext>
            </p:extLst>
          </p:nvPr>
        </p:nvGraphicFramePr>
        <p:xfrm>
          <a:off x="1219200" y="1219200"/>
          <a:ext cx="6477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2400" y="152400"/>
            <a:ext cx="8991600" cy="584775"/>
          </a:xfrm>
          <a:prstGeom prst="rect">
            <a:avLst/>
          </a:prstGeom>
          <a:noFill/>
        </p:spPr>
        <p:txBody>
          <a:bodyPr wrap="square" rtlCol="0">
            <a:spAutoFit/>
          </a:bodyPr>
          <a:lstStyle/>
          <a:p>
            <a:r>
              <a:rPr lang="en-US" sz="3200" b="1" dirty="0" smtClean="0">
                <a:solidFill>
                  <a:srgbClr val="00B0F0"/>
                </a:solidFill>
              </a:rPr>
              <a:t>What Christ Expects From Those Being Cleansed? </a:t>
            </a:r>
            <a:endParaRPr lang="en-US" sz="3200" b="1" dirty="0">
              <a:solidFill>
                <a:srgbClr val="00B0F0"/>
              </a:solidFill>
            </a:endParaRPr>
          </a:p>
        </p:txBody>
      </p:sp>
      <p:sp>
        <p:nvSpPr>
          <p:cNvPr id="5" name="Slide Number Placeholder 4"/>
          <p:cNvSpPr>
            <a:spLocks noGrp="1"/>
          </p:cNvSpPr>
          <p:nvPr>
            <p:ph type="sldNum" sz="quarter" idx="11"/>
          </p:nvPr>
        </p:nvSpPr>
        <p:spPr/>
        <p:txBody>
          <a:bodyPr/>
          <a:lstStyle/>
          <a:p>
            <a:fld id="{46B4D652-4884-44B4-B328-0F3BD8FFC0EB}" type="slidenum">
              <a:rPr lang="en-US" smtClean="0"/>
              <a:t>11</a:t>
            </a:fld>
            <a:endParaRPr lang="en-US"/>
          </a:p>
        </p:txBody>
      </p:sp>
    </p:spTree>
    <p:extLst>
      <p:ext uri="{BB962C8B-B14F-4D97-AF65-F5344CB8AC3E}">
        <p14:creationId xmlns:p14="http://schemas.microsoft.com/office/powerpoint/2010/main" val="3304706003"/>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6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6000" decel="50000" fill="hold">
                                          <p:stCondLst>
                                            <p:cond delay="0"/>
                                          </p:stCondLst>
                                        </p:cTn>
                                        <p:tgtEl>
                                          <p:spTgt spid="2"/>
                                        </p:tgtEl>
                                        <p:attrNameLst>
                                          <p:attrName>ppt_x</p:attrName>
                                          <p:attrName>ppt_y</p:attrName>
                                        </p:attrNameLst>
                                      </p:cBhvr>
                                    </p:animMotion>
                                    <p:animEffect transition="in" filter="fade">
                                      <p:cBhvr>
                                        <p:cTn id="9"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2895600" cy="364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31189"/>
            <a:ext cx="2819400" cy="42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9" y="65315"/>
            <a:ext cx="2932427" cy="256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581399"/>
            <a:ext cx="2456812" cy="327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46B4D652-4884-44B4-B328-0F3BD8FFC0EB}" type="slidenum">
              <a:rPr lang="en-US" smtClean="0"/>
              <a:t>2</a:t>
            </a:fld>
            <a:endParaRPr lang="en-US"/>
          </a:p>
        </p:txBody>
      </p:sp>
    </p:spTree>
    <p:extLst>
      <p:ext uri="{BB962C8B-B14F-4D97-AF65-F5344CB8AC3E}">
        <p14:creationId xmlns:p14="http://schemas.microsoft.com/office/powerpoint/2010/main" val="4288375092"/>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0"/>
            <a:ext cx="8686800" cy="6494085"/>
          </a:xfrm>
          <a:prstGeom prst="rect">
            <a:avLst/>
          </a:prstGeom>
        </p:spPr>
        <p:txBody>
          <a:bodyPr wrap="square">
            <a:spAutoFit/>
          </a:bodyPr>
          <a:lstStyle/>
          <a:p>
            <a:r>
              <a:rPr lang="en-US" sz="3200" b="1" dirty="0" smtClean="0"/>
              <a:t>Luke 5:12-14    And it happened when He was in a certain city, that behold, a man who was full of leprosy saw Jesus; and he fell on his face and implored Him, saying, </a:t>
            </a:r>
            <a:r>
              <a:rPr lang="en-US" sz="3200" b="1" dirty="0" smtClean="0">
                <a:solidFill>
                  <a:srgbClr val="FF0000"/>
                </a:solidFill>
              </a:rPr>
              <a:t>"Lord, if You are willing, You can make me clean." </a:t>
            </a:r>
          </a:p>
          <a:p>
            <a:endParaRPr lang="en-US" sz="3200" b="1" dirty="0" smtClean="0"/>
          </a:p>
          <a:p>
            <a:r>
              <a:rPr lang="en-US" sz="3200" b="1" dirty="0" smtClean="0"/>
              <a:t>13 Then He put out His hand and touched him, saying, "I am willing; be cleansed." Immediately the leprosy left him. 14 And He charged him to tell no one, "But go and show yourself to the priest, and make an offering for your cleansing, as a testimony to them, just as Moses commanded." </a:t>
            </a:r>
          </a:p>
        </p:txBody>
      </p:sp>
      <p:sp>
        <p:nvSpPr>
          <p:cNvPr id="3" name="Slide Number Placeholder 2"/>
          <p:cNvSpPr>
            <a:spLocks noGrp="1"/>
          </p:cNvSpPr>
          <p:nvPr>
            <p:ph type="sldNum" sz="quarter" idx="11"/>
          </p:nvPr>
        </p:nvSpPr>
        <p:spPr/>
        <p:txBody>
          <a:bodyPr/>
          <a:lstStyle/>
          <a:p>
            <a:fld id="{46B4D652-4884-44B4-B328-0F3BD8FFC0EB}" type="slidenum">
              <a:rPr lang="en-US" smtClean="0"/>
              <a:t>3</a:t>
            </a:fld>
            <a:endParaRPr lang="en-US"/>
          </a:p>
        </p:txBody>
      </p:sp>
    </p:spTree>
    <p:extLst>
      <p:ext uri="{BB962C8B-B14F-4D97-AF65-F5344CB8AC3E}">
        <p14:creationId xmlns:p14="http://schemas.microsoft.com/office/powerpoint/2010/main" val="2355979270"/>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1981200" y="457200"/>
            <a:ext cx="6934200" cy="1428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F0"/>
                </a:solidFill>
              </a:rPr>
              <a:t>What do we know about this dreaded disease?</a:t>
            </a:r>
            <a:endParaRPr lang="en-US" sz="2400" b="1" dirty="0">
              <a:solidFill>
                <a:srgbClr val="00B0F0"/>
              </a:solidFill>
            </a:endParaRPr>
          </a:p>
        </p:txBody>
      </p:sp>
      <p:sp>
        <p:nvSpPr>
          <p:cNvPr id="5" name="Rectangle 4"/>
          <p:cNvSpPr/>
          <p:nvPr/>
        </p:nvSpPr>
        <p:spPr>
          <a:xfrm>
            <a:off x="76200" y="1981200"/>
            <a:ext cx="9067800" cy="4801314"/>
          </a:xfrm>
          <a:prstGeom prst="rect">
            <a:avLst/>
          </a:prstGeom>
        </p:spPr>
        <p:txBody>
          <a:bodyPr wrap="square">
            <a:spAutoFit/>
          </a:bodyPr>
          <a:lstStyle/>
          <a:p>
            <a:r>
              <a:rPr lang="en-US" sz="2400" b="1" dirty="0"/>
              <a:t>L</a:t>
            </a:r>
            <a:r>
              <a:rPr lang="en-US" sz="2400" b="1" dirty="0" smtClean="0"/>
              <a:t>eprosy or Hansen's disease , chronic, mildly infectious malady capable of producing, when untreated, various deformities and disfigurements. It is caused by the rod-shaped bacterium Mycobacterium </a:t>
            </a:r>
            <a:r>
              <a:rPr lang="en-US" sz="2400" b="1" dirty="0" err="1" smtClean="0"/>
              <a:t>leprae</a:t>
            </a:r>
            <a:r>
              <a:rPr lang="en-US" sz="2400" b="1" dirty="0" smtClean="0"/>
              <a:t>, first described by G. </a:t>
            </a:r>
            <a:r>
              <a:rPr lang="en-US" sz="2400" b="1" dirty="0" err="1" smtClean="0"/>
              <a:t>Armauer</a:t>
            </a:r>
            <a:r>
              <a:rPr lang="en-US" sz="2400" b="1" dirty="0" smtClean="0"/>
              <a:t> Hansen, a Norwegian physician, in 1874. The mode of transmission is not fully understood. It is thought to be transmitted by nasal discharges and skin sores, possibly also by contaminated objects and arthropods. Only 5% of those exposed acquire the disease. The onset is intermittent and gradual; symptoms may not appear until years after exposure. It is seldom fatal, but its involvement of the peripheral nerves destroys sensation and makes the patient prone to inadvertent injury. </a:t>
            </a:r>
          </a:p>
          <a:p>
            <a:endParaRPr lang="en-US" dirty="0"/>
          </a:p>
        </p:txBody>
      </p:sp>
      <p:sp>
        <p:nvSpPr>
          <p:cNvPr id="6" name="Slide Number Placeholder 5"/>
          <p:cNvSpPr>
            <a:spLocks noGrp="1"/>
          </p:cNvSpPr>
          <p:nvPr>
            <p:ph type="sldNum" sz="quarter" idx="11"/>
          </p:nvPr>
        </p:nvSpPr>
        <p:spPr/>
        <p:txBody>
          <a:bodyPr/>
          <a:lstStyle/>
          <a:p>
            <a:fld id="{46B4D652-4884-44B4-B328-0F3BD8FFC0EB}" type="slidenum">
              <a:rPr lang="en-US" smtClean="0"/>
              <a:t>4</a:t>
            </a:fld>
            <a:endParaRPr lang="en-US"/>
          </a:p>
        </p:txBody>
      </p:sp>
    </p:spTree>
    <p:extLst>
      <p:ext uri="{BB962C8B-B14F-4D97-AF65-F5344CB8AC3E}">
        <p14:creationId xmlns:p14="http://schemas.microsoft.com/office/powerpoint/2010/main" val="792095783"/>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152400"/>
            <a:ext cx="9067800" cy="6647974"/>
          </a:xfrm>
          <a:prstGeom prst="rect">
            <a:avLst/>
          </a:prstGeom>
        </p:spPr>
        <p:txBody>
          <a:bodyPr wrap="square">
            <a:spAutoFit/>
          </a:bodyPr>
          <a:lstStyle/>
          <a:p>
            <a:r>
              <a:rPr lang="en-US" sz="2400" b="1" dirty="0" smtClean="0"/>
              <a:t>Leprosy has affected humanity for over 4,000 years, and was well-recognized in the civilizations of ancient China, Egypt, and India. DNA taken from the shrouded remains of a man discovered in a tomb next to the Old City of Jerusalem shows him to be the earliest human proven to have suffered from leprosy. In 1995, the World Health Organization (WHO) estimated that between 2 and 3 million people were permanently disabled because of leprosy at that time. In the past 20 years, 15 million people worldwide have been cured of leprosy. Although the forced quarantine or segregation of patients is unnecessary in places where adequate treatments are available, many leper colonies still remain around the world in countries such as India (where there are still more than 1,000 leper colonies), China, Romania, Egypt, Nepal, Somalia, Liberia, Vietnam, and Japan. Leprosy was once believed to be highly contagious and sexually transmitted, and was treated with mercury—all of which applied to syphilis which was first described in 1530. It is now thought that many early cases of leprosy could have been syphilis.</a:t>
            </a:r>
          </a:p>
          <a:p>
            <a:endParaRPr lang="en-US" dirty="0"/>
          </a:p>
        </p:txBody>
      </p:sp>
      <p:sp>
        <p:nvSpPr>
          <p:cNvPr id="3" name="Slide Number Placeholder 2"/>
          <p:cNvSpPr>
            <a:spLocks noGrp="1"/>
          </p:cNvSpPr>
          <p:nvPr>
            <p:ph type="sldNum" sz="quarter" idx="11"/>
          </p:nvPr>
        </p:nvSpPr>
        <p:spPr/>
        <p:txBody>
          <a:bodyPr/>
          <a:lstStyle/>
          <a:p>
            <a:fld id="{46B4D652-4884-44B4-B328-0F3BD8FFC0EB}" type="slidenum">
              <a:rPr lang="en-US" smtClean="0"/>
              <a:t>5</a:t>
            </a:fld>
            <a:endParaRPr lang="en-US"/>
          </a:p>
        </p:txBody>
      </p:sp>
    </p:spTree>
    <p:extLst>
      <p:ext uri="{BB962C8B-B14F-4D97-AF65-F5344CB8AC3E}">
        <p14:creationId xmlns:p14="http://schemas.microsoft.com/office/powerpoint/2010/main" val="3968422449"/>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4256"/>
            <a:ext cx="8839200" cy="2308324"/>
          </a:xfrm>
          <a:prstGeom prst="rect">
            <a:avLst/>
          </a:prstGeom>
        </p:spPr>
        <p:txBody>
          <a:bodyPr wrap="square">
            <a:spAutoFit/>
          </a:bodyPr>
          <a:lstStyle/>
          <a:p>
            <a:r>
              <a:rPr lang="en-US" sz="2400" b="1" dirty="0" smtClean="0"/>
              <a:t>Japan had enacted the Leprosy Prevention Law in 1953, which prescribed segregation and isolation of leprosy patients as part of their treatment. This Act was repealed in 1996. But the damage had been done. Those who had been suffering from leprosy were ostracized by the society and they found it extremely difficult to integrate into the society again.</a:t>
            </a:r>
            <a:endParaRPr lang="en-US" sz="2400" b="1" dirty="0"/>
          </a:p>
        </p:txBody>
      </p:sp>
      <p:sp>
        <p:nvSpPr>
          <p:cNvPr id="3" name="Rectangle 2"/>
          <p:cNvSpPr/>
          <p:nvPr/>
        </p:nvSpPr>
        <p:spPr>
          <a:xfrm>
            <a:off x="228600" y="2360397"/>
            <a:ext cx="8991600" cy="4154984"/>
          </a:xfrm>
          <a:prstGeom prst="rect">
            <a:avLst/>
          </a:prstGeom>
        </p:spPr>
        <p:txBody>
          <a:bodyPr wrap="square">
            <a:spAutoFit/>
          </a:bodyPr>
          <a:lstStyle/>
          <a:p>
            <a:r>
              <a:rPr lang="en-US" sz="2400" b="1" dirty="0" smtClean="0"/>
              <a:t>NEW DELHI, India, April 11 -- DEPUTY DIRECTOR general (leprosy), Government of India, PL Joshi said the leprosy patients who were below poverty line (BPL) would get </a:t>
            </a:r>
            <a:r>
              <a:rPr lang="en-US" sz="2400" b="1" dirty="0" err="1" smtClean="0"/>
              <a:t>Rs</a:t>
            </a:r>
            <a:r>
              <a:rPr lang="en-US" sz="2400" b="1" dirty="0" smtClean="0"/>
              <a:t> 5000, if they were selected for corrective surgery, to restore their limbs.</a:t>
            </a:r>
          </a:p>
          <a:p>
            <a:r>
              <a:rPr lang="en-US" sz="2400" b="1" dirty="0" smtClean="0"/>
              <a:t>"The amount will be given to them to compensate for the loss of wages due to </a:t>
            </a:r>
            <a:r>
              <a:rPr lang="en-US" sz="2400" b="1" dirty="0" err="1" smtClean="0"/>
              <a:t>hospitalisation</a:t>
            </a:r>
            <a:r>
              <a:rPr lang="en-US" sz="2400" b="1" dirty="0" smtClean="0"/>
              <a:t> for 10-15 days, after the surgery," said Joshi, while reviewing the leprosy control </a:t>
            </a:r>
            <a:r>
              <a:rPr lang="en-US" sz="2400" b="1" dirty="0" err="1" smtClean="0"/>
              <a:t>programme</a:t>
            </a:r>
            <a:r>
              <a:rPr lang="en-US" sz="2400" b="1" dirty="0" smtClean="0"/>
              <a:t> of 28 districts in UP, at Leprosy Mission Hospital, </a:t>
            </a:r>
            <a:r>
              <a:rPr lang="en-US" sz="2400" b="1" dirty="0" err="1" smtClean="0"/>
              <a:t>Naini</a:t>
            </a:r>
            <a:r>
              <a:rPr lang="en-US" sz="2400" b="1" dirty="0" smtClean="0"/>
              <a:t>, on Friday. Presiding over the meeting, Joshi laid stress on the need of early detection of leprosy patients, so that they could be saved from permanent disability</a:t>
            </a:r>
            <a:endParaRPr lang="en-US" sz="2400" b="1" dirty="0"/>
          </a:p>
        </p:txBody>
      </p:sp>
      <p:sp>
        <p:nvSpPr>
          <p:cNvPr id="4" name="Slide Number Placeholder 3"/>
          <p:cNvSpPr>
            <a:spLocks noGrp="1"/>
          </p:cNvSpPr>
          <p:nvPr>
            <p:ph type="sldNum" sz="quarter" idx="11"/>
          </p:nvPr>
        </p:nvSpPr>
        <p:spPr/>
        <p:txBody>
          <a:bodyPr/>
          <a:lstStyle/>
          <a:p>
            <a:fld id="{46B4D652-4884-44B4-B328-0F3BD8FFC0EB}" type="slidenum">
              <a:rPr lang="en-US" smtClean="0"/>
              <a:t>6</a:t>
            </a:fld>
            <a:endParaRPr lang="en-US"/>
          </a:p>
        </p:txBody>
      </p:sp>
    </p:spTree>
    <p:extLst>
      <p:ext uri="{BB962C8B-B14F-4D97-AF65-F5344CB8AC3E}">
        <p14:creationId xmlns:p14="http://schemas.microsoft.com/office/powerpoint/2010/main" val="1825955650"/>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152400"/>
            <a:ext cx="8001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B0F0"/>
                </a:solidFill>
              </a:rPr>
              <a:t>Why even discuss this today, no problem with it here in U.S. ?</a:t>
            </a:r>
            <a:endParaRPr lang="en-US" sz="4000" b="1" dirty="0">
              <a:solidFill>
                <a:srgbClr val="00B0F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821178"/>
            <a:ext cx="2895599" cy="473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71800" y="2133600"/>
            <a:ext cx="6172202" cy="4524315"/>
          </a:xfrm>
          <a:prstGeom prst="rect">
            <a:avLst/>
          </a:prstGeom>
          <a:noFill/>
        </p:spPr>
        <p:txBody>
          <a:bodyPr wrap="square" rtlCol="0">
            <a:spAutoFit/>
          </a:bodyPr>
          <a:lstStyle/>
          <a:p>
            <a:pPr algn="ctr"/>
            <a:r>
              <a:rPr lang="en-US" sz="7200" b="1" dirty="0" smtClean="0">
                <a:solidFill>
                  <a:srgbClr val="FF0000"/>
                </a:solidFill>
              </a:rPr>
              <a:t>This looks  The Way       Sin Looks                To God!</a:t>
            </a:r>
            <a:endParaRPr lang="en-US" sz="7200" b="1" dirty="0">
              <a:solidFill>
                <a:srgbClr val="FF0000"/>
              </a:solidFill>
            </a:endParaRPr>
          </a:p>
        </p:txBody>
      </p:sp>
      <p:sp>
        <p:nvSpPr>
          <p:cNvPr id="7" name="Slide Number Placeholder 6"/>
          <p:cNvSpPr>
            <a:spLocks noGrp="1"/>
          </p:cNvSpPr>
          <p:nvPr>
            <p:ph type="sldNum" sz="quarter" idx="11"/>
          </p:nvPr>
        </p:nvSpPr>
        <p:spPr/>
        <p:txBody>
          <a:bodyPr/>
          <a:lstStyle/>
          <a:p>
            <a:fld id="{46B4D652-4884-44B4-B328-0F3BD8FFC0EB}" type="slidenum">
              <a:rPr lang="en-US" smtClean="0"/>
              <a:t>7</a:t>
            </a:fld>
            <a:endParaRPr lang="en-US"/>
          </a:p>
        </p:txBody>
      </p:sp>
    </p:spTree>
    <p:extLst>
      <p:ext uri="{BB962C8B-B14F-4D97-AF65-F5344CB8AC3E}">
        <p14:creationId xmlns:p14="http://schemas.microsoft.com/office/powerpoint/2010/main" val="1315071777"/>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3750" fill="hold"/>
                                        <p:tgtEl>
                                          <p:spTgt spid="3075"/>
                                        </p:tgtEl>
                                        <p:attrNameLst>
                                          <p:attrName>ppt_w</p:attrName>
                                        </p:attrNameLst>
                                      </p:cBhvr>
                                      <p:tavLst>
                                        <p:tav tm="0">
                                          <p:val>
                                            <p:fltVal val="0"/>
                                          </p:val>
                                        </p:tav>
                                        <p:tav tm="100000">
                                          <p:val>
                                            <p:strVal val="#ppt_w"/>
                                          </p:val>
                                        </p:tav>
                                      </p:tavLst>
                                    </p:anim>
                                    <p:anim calcmode="lin" valueType="num">
                                      <p:cBhvr>
                                        <p:cTn id="8" dur="3750" fill="hold"/>
                                        <p:tgtEl>
                                          <p:spTgt spid="3075"/>
                                        </p:tgtEl>
                                        <p:attrNameLst>
                                          <p:attrName>ppt_h</p:attrName>
                                        </p:attrNameLst>
                                      </p:cBhvr>
                                      <p:tavLst>
                                        <p:tav tm="0">
                                          <p:val>
                                            <p:fltVal val="0"/>
                                          </p:val>
                                        </p:tav>
                                        <p:tav tm="100000">
                                          <p:val>
                                            <p:strVal val="#ppt_h"/>
                                          </p:val>
                                        </p:tav>
                                      </p:tavLst>
                                    </p:anim>
                                    <p:animEffect transition="in" filter="fade">
                                      <p:cBhvr>
                                        <p:cTn id="9" dur="3750"/>
                                        <p:tgtEl>
                                          <p:spTgt spid="3075"/>
                                        </p:tgtEl>
                                      </p:cBhvr>
                                    </p:animEffect>
                                  </p:childTnLst>
                                </p:cTn>
                              </p:par>
                              <p:par>
                                <p:cTn id="10" presetID="22" presetClass="entr" presetSubtype="1"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2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915400" cy="1815882"/>
          </a:xfrm>
          <a:prstGeom prst="rect">
            <a:avLst/>
          </a:prstGeom>
          <a:noFill/>
        </p:spPr>
        <p:txBody>
          <a:bodyPr wrap="square" rtlCol="0">
            <a:spAutoFit/>
          </a:bodyPr>
          <a:lstStyle/>
          <a:p>
            <a:pPr algn="ctr"/>
            <a:r>
              <a:rPr lang="en-US" sz="3600" b="1" dirty="0" smtClean="0">
                <a:solidFill>
                  <a:srgbClr val="00B0F0"/>
                </a:solidFill>
              </a:rPr>
              <a:t>MAN OFTEN HAS A HARD TIME REALIZING THAT HE SHOULD VIEW THINGS AS GOD VIEWS THEM !</a:t>
            </a:r>
            <a:endParaRPr lang="en-US" sz="3600" b="1" dirty="0">
              <a:solidFill>
                <a:srgbClr val="00B0F0"/>
              </a:solidFill>
            </a:endParaRPr>
          </a:p>
        </p:txBody>
      </p:sp>
      <p:sp>
        <p:nvSpPr>
          <p:cNvPr id="4" name="Rectangle 3"/>
          <p:cNvSpPr/>
          <p:nvPr/>
        </p:nvSpPr>
        <p:spPr>
          <a:xfrm>
            <a:off x="228600" y="2057400"/>
            <a:ext cx="8763000" cy="4678204"/>
          </a:xfrm>
          <a:prstGeom prst="rect">
            <a:avLst/>
          </a:prstGeom>
        </p:spPr>
        <p:txBody>
          <a:bodyPr wrap="square">
            <a:spAutoFit/>
          </a:bodyPr>
          <a:lstStyle/>
          <a:p>
            <a:r>
              <a:rPr lang="en-US" sz="2800" b="1" dirty="0" smtClean="0"/>
              <a:t>Luke 5:12-16</a:t>
            </a:r>
          </a:p>
          <a:p>
            <a:r>
              <a:rPr lang="en-US" sz="2800" b="1" dirty="0" smtClean="0"/>
              <a:t> This narrative, both in Matthew and Mark. It is said to have been in a certain city (v. 12); it was in Capernaum, but the evangelist would not name it, perhaps because it was a reflection upon the government of the city that a leper was suffered to be in it. This man is said to be full of leprosy; he had that distemper in a high degree, which the more fitly represents our natural pollution by sin; we are full of that leprosy, from the crown of the head to the sole of the foot there is no soundness in us. </a:t>
            </a:r>
          </a:p>
          <a:p>
            <a:r>
              <a:rPr lang="en-US" dirty="0" smtClean="0"/>
              <a:t>( </a:t>
            </a:r>
            <a:endParaRPr lang="en-US" dirty="0"/>
          </a:p>
        </p:txBody>
      </p:sp>
      <p:sp>
        <p:nvSpPr>
          <p:cNvPr id="5" name="Slide Number Placeholder 4"/>
          <p:cNvSpPr>
            <a:spLocks noGrp="1"/>
          </p:cNvSpPr>
          <p:nvPr>
            <p:ph type="sldNum" sz="quarter" idx="11"/>
          </p:nvPr>
        </p:nvSpPr>
        <p:spPr/>
        <p:txBody>
          <a:bodyPr/>
          <a:lstStyle/>
          <a:p>
            <a:fld id="{46B4D652-4884-44B4-B328-0F3BD8FFC0EB}" type="slidenum">
              <a:rPr lang="en-US" smtClean="0"/>
              <a:t>8</a:t>
            </a:fld>
            <a:endParaRPr lang="en-US"/>
          </a:p>
        </p:txBody>
      </p:sp>
    </p:spTree>
    <p:extLst>
      <p:ext uri="{BB962C8B-B14F-4D97-AF65-F5344CB8AC3E}">
        <p14:creationId xmlns:p14="http://schemas.microsoft.com/office/powerpoint/2010/main" val="2292507274"/>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3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07852568"/>
              </p:ext>
            </p:extLst>
          </p:nvPr>
        </p:nvGraphicFramePr>
        <p:xfrm>
          <a:off x="381000" y="415975"/>
          <a:ext cx="8229600" cy="5349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66699" y="403275"/>
            <a:ext cx="8839201" cy="646331"/>
          </a:xfrm>
          <a:prstGeom prst="rect">
            <a:avLst/>
          </a:prstGeom>
          <a:solidFill>
            <a:schemeClr val="tx1"/>
          </a:solidFill>
        </p:spPr>
        <p:txBody>
          <a:bodyPr wrap="square" lIns="91440" tIns="45720" rIns="91440" bIns="45720">
            <a:spAutoFit/>
          </a:bodyPr>
          <a:lstStyle/>
          <a:p>
            <a:pPr algn="ctr"/>
            <a:r>
              <a:rPr lang="en-US" sz="3600" b="1" spc="100" dirty="0" smtClean="0">
                <a:ln w="18000">
                  <a:solidFill>
                    <a:schemeClr val="accent1">
                      <a:satMod val="200000"/>
                      <a:tint val="72000"/>
                    </a:schemeClr>
                  </a:solidFill>
                  <a:prstDash val="solid"/>
                </a:ln>
                <a:solidFill>
                  <a:srgbClr val="FF0000">
                    <a:alpha val="5700"/>
                  </a:srgbClr>
                </a:solidFill>
                <a:effectLst>
                  <a:outerShdw blurRad="25000" dist="20000" dir="16020000" algn="tl">
                    <a:schemeClr val="accent1">
                      <a:satMod val="200000"/>
                      <a:shade val="1000"/>
                      <a:alpha val="60000"/>
                    </a:schemeClr>
                  </a:outerShdw>
                </a:effectLst>
              </a:rPr>
              <a:t>What we must do with spiritual leprosy </a:t>
            </a:r>
            <a:r>
              <a:rPr lang="en-US" sz="3600" b="1" spc="100" dirty="0" smtClean="0">
                <a:ln w="18000">
                  <a:solidFill>
                    <a:schemeClr val="accent1">
                      <a:satMod val="200000"/>
                      <a:tint val="72000"/>
                    </a:schemeClr>
                  </a:solidFill>
                  <a:prstDash val="solid"/>
                </a:ln>
                <a:solidFill>
                  <a:srgbClr val="00B0F0">
                    <a:alpha val="5700"/>
                  </a:srgbClr>
                </a:solidFill>
                <a:effectLst>
                  <a:outerShdw blurRad="25000" dist="20000" dir="16020000" algn="tl">
                    <a:schemeClr val="accent1">
                      <a:satMod val="200000"/>
                      <a:shade val="1000"/>
                      <a:alpha val="60000"/>
                    </a:schemeClr>
                  </a:outerShdw>
                </a:effectLst>
              </a:rPr>
              <a:t>!</a:t>
            </a:r>
            <a:endParaRPr lang="en-US" sz="3600" b="1" cap="none" spc="100" dirty="0">
              <a:ln w="18000">
                <a:solidFill>
                  <a:schemeClr val="accent1">
                    <a:satMod val="200000"/>
                    <a:tint val="72000"/>
                  </a:schemeClr>
                </a:solidFill>
                <a:prstDash val="solid"/>
              </a:ln>
              <a:solidFill>
                <a:srgbClr val="00B0F0">
                  <a:alpha val="5700"/>
                </a:srgbClr>
              </a:solidFill>
              <a:effectLst>
                <a:outerShdw blurRad="25000" dist="20000" dir="16020000" algn="tl">
                  <a:schemeClr val="accent1">
                    <a:satMod val="200000"/>
                    <a:shade val="1000"/>
                    <a:alpha val="60000"/>
                  </a:schemeClr>
                </a:outerShdw>
              </a:effectLst>
            </a:endParaRPr>
          </a:p>
        </p:txBody>
      </p:sp>
      <p:sp>
        <p:nvSpPr>
          <p:cNvPr id="4" name="Slide Number Placeholder 3"/>
          <p:cNvSpPr>
            <a:spLocks noGrp="1"/>
          </p:cNvSpPr>
          <p:nvPr>
            <p:ph type="sldNum" sz="quarter" idx="11"/>
          </p:nvPr>
        </p:nvSpPr>
        <p:spPr/>
        <p:txBody>
          <a:bodyPr/>
          <a:lstStyle/>
          <a:p>
            <a:fld id="{46B4D652-4884-44B4-B328-0F3BD8FFC0EB}" type="slidenum">
              <a:rPr lang="en-US" smtClean="0"/>
              <a:t>9</a:t>
            </a:fld>
            <a:endParaRPr lang="en-US"/>
          </a:p>
        </p:txBody>
      </p:sp>
    </p:spTree>
    <p:extLst>
      <p:ext uri="{BB962C8B-B14F-4D97-AF65-F5344CB8AC3E}">
        <p14:creationId xmlns:p14="http://schemas.microsoft.com/office/powerpoint/2010/main" val="3063637033"/>
      </p:ext>
    </p:extLst>
  </p:cSld>
  <p:clrMapOvr>
    <a:masterClrMapping/>
  </p:clrMapOvr>
  <mc:AlternateContent xmlns:mc="http://schemas.openxmlformats.org/markup-compatibility/2006">
    <mc:Choice xmlns:p14="http://schemas.microsoft.com/office/powerpoint/2010/main" Requires="p14">
      <p:transition spd="slow" p14:dur="6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2">
                                            <p:graphicEl>
                                              <a:dgm id="{7331162B-57E7-44C0-AED5-DB22E86632F7}"/>
                                            </p:graphicEl>
                                          </p:spTgt>
                                        </p:tgtEl>
                                        <p:attrNameLst>
                                          <p:attrName>style.color</p:attrName>
                                        </p:attrNameLst>
                                      </p:cBhvr>
                                      <p:to>
                                        <a:srgbClr val="FF0000"/>
                                      </p:to>
                                    </p:animClr>
                                    <p:animClr clrSpc="rgb" dir="cw">
                                      <p:cBhvr>
                                        <p:cTn id="15" dur="250" autoRev="1" fill="remove"/>
                                        <p:tgtEl>
                                          <p:spTgt spid="2">
                                            <p:graphicEl>
                                              <a:dgm id="{7331162B-57E7-44C0-AED5-DB22E86632F7}"/>
                                            </p:graphicEl>
                                          </p:spTgt>
                                        </p:tgtEl>
                                        <p:attrNameLst>
                                          <p:attrName>fillcolor</p:attrName>
                                        </p:attrNameLst>
                                      </p:cBhvr>
                                      <p:to>
                                        <a:srgbClr val="FF0000"/>
                                      </p:to>
                                    </p:animClr>
                                    <p:set>
                                      <p:cBhvr>
                                        <p:cTn id="16" dur="250" autoRev="1" fill="remove"/>
                                        <p:tgtEl>
                                          <p:spTgt spid="2">
                                            <p:graphicEl>
                                              <a:dgm id="{7331162B-57E7-44C0-AED5-DB22E86632F7}"/>
                                            </p:graphicEl>
                                          </p:spTgt>
                                        </p:tgtEl>
                                        <p:attrNameLst>
                                          <p:attrName>fill.type</p:attrName>
                                        </p:attrNameLst>
                                      </p:cBhvr>
                                      <p:to>
                                        <p:strVal val="solid"/>
                                      </p:to>
                                    </p:set>
                                    <p:set>
                                      <p:cBhvr>
                                        <p:cTn id="17" dur="250" autoRev="1" fill="remove"/>
                                        <p:tgtEl>
                                          <p:spTgt spid="2">
                                            <p:graphicEl>
                                              <a:dgm id="{7331162B-57E7-44C0-AED5-DB22E86632F7}"/>
                                            </p:graphicEl>
                                          </p:spTgt>
                                        </p:tgtEl>
                                        <p:attrNameLst>
                                          <p:attrName>fill.on</p:attrName>
                                        </p:attrNameLst>
                                      </p:cBhvr>
                                      <p:to>
                                        <p:strVal val="true"/>
                                      </p:to>
                                    </p:set>
                                  </p:childTnLst>
                                </p:cTn>
                              </p:par>
                              <p:par>
                                <p:cTn id="18" presetID="27" presetClass="emph" presetSubtype="0" fill="remove" grpId="0" nodeType="withEffect">
                                  <p:stCondLst>
                                    <p:cond delay="0"/>
                                  </p:stCondLst>
                                  <p:childTnLst>
                                    <p:animClr clrSpc="rgb" dir="cw">
                                      <p:cBhvr override="childStyle">
                                        <p:cTn id="19" dur="250" autoRev="1" fill="remove"/>
                                        <p:tgtEl>
                                          <p:spTgt spid="2">
                                            <p:graphicEl>
                                              <a:dgm id="{A19ADB99-67F4-4699-BF03-3F3A0C7330BF}"/>
                                            </p:graphicEl>
                                          </p:spTgt>
                                        </p:tgtEl>
                                        <p:attrNameLst>
                                          <p:attrName>style.color</p:attrName>
                                        </p:attrNameLst>
                                      </p:cBhvr>
                                      <p:to>
                                        <a:srgbClr val="FF0000"/>
                                      </p:to>
                                    </p:animClr>
                                    <p:animClr clrSpc="rgb" dir="cw">
                                      <p:cBhvr>
                                        <p:cTn id="20" dur="250" autoRev="1" fill="remove"/>
                                        <p:tgtEl>
                                          <p:spTgt spid="2">
                                            <p:graphicEl>
                                              <a:dgm id="{A19ADB99-67F4-4699-BF03-3F3A0C7330BF}"/>
                                            </p:graphicEl>
                                          </p:spTgt>
                                        </p:tgtEl>
                                        <p:attrNameLst>
                                          <p:attrName>fillcolor</p:attrName>
                                        </p:attrNameLst>
                                      </p:cBhvr>
                                      <p:to>
                                        <a:srgbClr val="FF0000"/>
                                      </p:to>
                                    </p:animClr>
                                    <p:set>
                                      <p:cBhvr>
                                        <p:cTn id="21" dur="250" autoRev="1" fill="remove"/>
                                        <p:tgtEl>
                                          <p:spTgt spid="2">
                                            <p:graphicEl>
                                              <a:dgm id="{A19ADB99-67F4-4699-BF03-3F3A0C7330BF}"/>
                                            </p:graphicEl>
                                          </p:spTgt>
                                        </p:tgtEl>
                                        <p:attrNameLst>
                                          <p:attrName>fill.type</p:attrName>
                                        </p:attrNameLst>
                                      </p:cBhvr>
                                      <p:to>
                                        <p:strVal val="solid"/>
                                      </p:to>
                                    </p:set>
                                    <p:set>
                                      <p:cBhvr>
                                        <p:cTn id="22" dur="250" autoRev="1" fill="remove"/>
                                        <p:tgtEl>
                                          <p:spTgt spid="2">
                                            <p:graphicEl>
                                              <a:dgm id="{A19ADB99-67F4-4699-BF03-3F3A0C7330BF}"/>
                                            </p:graphicEl>
                                          </p:spTgt>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2">
                                            <p:graphicEl>
                                              <a:dgm id="{7EC098E4-E0E7-40A4-A00C-CA0F7165F460}"/>
                                            </p:graphicEl>
                                          </p:spTgt>
                                        </p:tgtEl>
                                        <p:attrNameLst>
                                          <p:attrName>style.color</p:attrName>
                                        </p:attrNameLst>
                                      </p:cBhvr>
                                      <p:to>
                                        <a:srgbClr val="FF0000"/>
                                      </p:to>
                                    </p:animClr>
                                    <p:animClr clrSpc="rgb" dir="cw">
                                      <p:cBhvr>
                                        <p:cTn id="25" dur="250" autoRev="1" fill="remove"/>
                                        <p:tgtEl>
                                          <p:spTgt spid="2">
                                            <p:graphicEl>
                                              <a:dgm id="{7EC098E4-E0E7-40A4-A00C-CA0F7165F460}"/>
                                            </p:graphicEl>
                                          </p:spTgt>
                                        </p:tgtEl>
                                        <p:attrNameLst>
                                          <p:attrName>fillcolor</p:attrName>
                                        </p:attrNameLst>
                                      </p:cBhvr>
                                      <p:to>
                                        <a:srgbClr val="FF0000"/>
                                      </p:to>
                                    </p:animClr>
                                    <p:set>
                                      <p:cBhvr>
                                        <p:cTn id="26" dur="250" autoRev="1" fill="remove"/>
                                        <p:tgtEl>
                                          <p:spTgt spid="2">
                                            <p:graphicEl>
                                              <a:dgm id="{7EC098E4-E0E7-40A4-A00C-CA0F7165F460}"/>
                                            </p:graphicEl>
                                          </p:spTgt>
                                        </p:tgtEl>
                                        <p:attrNameLst>
                                          <p:attrName>fill.type</p:attrName>
                                        </p:attrNameLst>
                                      </p:cBhvr>
                                      <p:to>
                                        <p:strVal val="solid"/>
                                      </p:to>
                                    </p:set>
                                    <p:set>
                                      <p:cBhvr>
                                        <p:cTn id="27" dur="250" autoRev="1" fill="remove"/>
                                        <p:tgtEl>
                                          <p:spTgt spid="2">
                                            <p:graphicEl>
                                              <a:dgm id="{7EC098E4-E0E7-40A4-A00C-CA0F7165F460}"/>
                                            </p:graphicEl>
                                          </p:spTgt>
                                        </p:tgtEl>
                                        <p:attrNameLst>
                                          <p:attrName>fill.on</p:attrName>
                                        </p:attrNameLst>
                                      </p:cBhvr>
                                      <p:to>
                                        <p:strVal val="true"/>
                                      </p:to>
                                    </p:set>
                                  </p:childTnLst>
                                </p:cTn>
                              </p:par>
                              <p:par>
                                <p:cTn id="28" presetID="27" presetClass="emph" presetSubtype="0" fill="remove" grpId="0" nodeType="withEffect">
                                  <p:stCondLst>
                                    <p:cond delay="0"/>
                                  </p:stCondLst>
                                  <p:childTnLst>
                                    <p:animClr clrSpc="rgb" dir="cw">
                                      <p:cBhvr override="childStyle">
                                        <p:cTn id="29" dur="250" autoRev="1" fill="remove"/>
                                        <p:tgtEl>
                                          <p:spTgt spid="2">
                                            <p:graphicEl>
                                              <a:dgm id="{8A74B6CC-5A79-4217-95FC-C5215DF15B48}"/>
                                            </p:graphicEl>
                                          </p:spTgt>
                                        </p:tgtEl>
                                        <p:attrNameLst>
                                          <p:attrName>style.color</p:attrName>
                                        </p:attrNameLst>
                                      </p:cBhvr>
                                      <p:to>
                                        <a:srgbClr val="FF0000"/>
                                      </p:to>
                                    </p:animClr>
                                    <p:animClr clrSpc="rgb" dir="cw">
                                      <p:cBhvr>
                                        <p:cTn id="30" dur="250" autoRev="1" fill="remove"/>
                                        <p:tgtEl>
                                          <p:spTgt spid="2">
                                            <p:graphicEl>
                                              <a:dgm id="{8A74B6CC-5A79-4217-95FC-C5215DF15B48}"/>
                                            </p:graphicEl>
                                          </p:spTgt>
                                        </p:tgtEl>
                                        <p:attrNameLst>
                                          <p:attrName>fillcolor</p:attrName>
                                        </p:attrNameLst>
                                      </p:cBhvr>
                                      <p:to>
                                        <a:srgbClr val="FF0000"/>
                                      </p:to>
                                    </p:animClr>
                                    <p:set>
                                      <p:cBhvr>
                                        <p:cTn id="31" dur="250" autoRev="1" fill="remove"/>
                                        <p:tgtEl>
                                          <p:spTgt spid="2">
                                            <p:graphicEl>
                                              <a:dgm id="{8A74B6CC-5A79-4217-95FC-C5215DF15B48}"/>
                                            </p:graphicEl>
                                          </p:spTgt>
                                        </p:tgtEl>
                                        <p:attrNameLst>
                                          <p:attrName>fill.type</p:attrName>
                                        </p:attrNameLst>
                                      </p:cBhvr>
                                      <p:to>
                                        <p:strVal val="solid"/>
                                      </p:to>
                                    </p:set>
                                    <p:set>
                                      <p:cBhvr>
                                        <p:cTn id="32" dur="250" autoRev="1" fill="remove"/>
                                        <p:tgtEl>
                                          <p:spTgt spid="2">
                                            <p:graphicEl>
                                              <a:dgm id="{8A74B6CC-5A79-4217-95FC-C5215DF15B48}"/>
                                            </p:graphicEl>
                                          </p:spTgt>
                                        </p:tgtEl>
                                        <p:attrNameLst>
                                          <p:attrName>fill.on</p:attrName>
                                        </p:attrNameLst>
                                      </p:cBhvr>
                                      <p:to>
                                        <p:strVal val="true"/>
                                      </p:to>
                                    </p:set>
                                  </p:childTnLst>
                                </p:cTn>
                              </p:par>
                              <p:par>
                                <p:cTn id="33" presetID="27" presetClass="emph" presetSubtype="0" fill="remove" grpId="0" nodeType="withEffect">
                                  <p:stCondLst>
                                    <p:cond delay="0"/>
                                  </p:stCondLst>
                                  <p:childTnLst>
                                    <p:animClr clrSpc="rgb" dir="cw">
                                      <p:cBhvr override="childStyle">
                                        <p:cTn id="34" dur="250" autoRev="1" fill="remove"/>
                                        <p:tgtEl>
                                          <p:spTgt spid="2">
                                            <p:graphicEl>
                                              <a:dgm id="{8BFDC09E-8CE0-4B1A-B387-7D99C1FE3980}"/>
                                            </p:graphicEl>
                                          </p:spTgt>
                                        </p:tgtEl>
                                        <p:attrNameLst>
                                          <p:attrName>style.color</p:attrName>
                                        </p:attrNameLst>
                                      </p:cBhvr>
                                      <p:to>
                                        <a:srgbClr val="FF0000"/>
                                      </p:to>
                                    </p:animClr>
                                    <p:animClr clrSpc="rgb" dir="cw">
                                      <p:cBhvr>
                                        <p:cTn id="35" dur="250" autoRev="1" fill="remove"/>
                                        <p:tgtEl>
                                          <p:spTgt spid="2">
                                            <p:graphicEl>
                                              <a:dgm id="{8BFDC09E-8CE0-4B1A-B387-7D99C1FE3980}"/>
                                            </p:graphicEl>
                                          </p:spTgt>
                                        </p:tgtEl>
                                        <p:attrNameLst>
                                          <p:attrName>fillcolor</p:attrName>
                                        </p:attrNameLst>
                                      </p:cBhvr>
                                      <p:to>
                                        <a:srgbClr val="FF0000"/>
                                      </p:to>
                                    </p:animClr>
                                    <p:set>
                                      <p:cBhvr>
                                        <p:cTn id="36" dur="250" autoRev="1" fill="remove"/>
                                        <p:tgtEl>
                                          <p:spTgt spid="2">
                                            <p:graphicEl>
                                              <a:dgm id="{8BFDC09E-8CE0-4B1A-B387-7D99C1FE3980}"/>
                                            </p:graphicEl>
                                          </p:spTgt>
                                        </p:tgtEl>
                                        <p:attrNameLst>
                                          <p:attrName>fill.type</p:attrName>
                                        </p:attrNameLst>
                                      </p:cBhvr>
                                      <p:to>
                                        <p:strVal val="solid"/>
                                      </p:to>
                                    </p:set>
                                    <p:set>
                                      <p:cBhvr>
                                        <p:cTn id="37" dur="250" autoRev="1" fill="remove"/>
                                        <p:tgtEl>
                                          <p:spTgt spid="2">
                                            <p:graphicEl>
                                              <a:dgm id="{8BFDC09E-8CE0-4B1A-B387-7D99C1FE3980}"/>
                                            </p:graphicEl>
                                          </p:spTgt>
                                        </p:tgtEl>
                                        <p:attrNameLst>
                                          <p:attrName>fill.on</p:attrName>
                                        </p:attrNameLst>
                                      </p:cBhvr>
                                      <p:to>
                                        <p:strVal val="true"/>
                                      </p:to>
                                    </p:set>
                                  </p:childTnLst>
                                </p:cTn>
                              </p:par>
                              <p:par>
                                <p:cTn id="38" presetID="27" presetClass="emph" presetSubtype="0" fill="remove" grpId="0" nodeType="withEffect">
                                  <p:stCondLst>
                                    <p:cond delay="0"/>
                                  </p:stCondLst>
                                  <p:childTnLst>
                                    <p:animClr clrSpc="rgb" dir="cw">
                                      <p:cBhvr override="childStyle">
                                        <p:cTn id="39" dur="250" autoRev="1" fill="remove"/>
                                        <p:tgtEl>
                                          <p:spTgt spid="2">
                                            <p:graphicEl>
                                              <a:dgm id="{E29A15AC-792E-4A73-91C5-9DE662B8EF62}"/>
                                            </p:graphicEl>
                                          </p:spTgt>
                                        </p:tgtEl>
                                        <p:attrNameLst>
                                          <p:attrName>style.color</p:attrName>
                                        </p:attrNameLst>
                                      </p:cBhvr>
                                      <p:to>
                                        <a:srgbClr val="FF0000"/>
                                      </p:to>
                                    </p:animClr>
                                    <p:animClr clrSpc="rgb" dir="cw">
                                      <p:cBhvr>
                                        <p:cTn id="40" dur="250" autoRev="1" fill="remove"/>
                                        <p:tgtEl>
                                          <p:spTgt spid="2">
                                            <p:graphicEl>
                                              <a:dgm id="{E29A15AC-792E-4A73-91C5-9DE662B8EF62}"/>
                                            </p:graphicEl>
                                          </p:spTgt>
                                        </p:tgtEl>
                                        <p:attrNameLst>
                                          <p:attrName>fillcolor</p:attrName>
                                        </p:attrNameLst>
                                      </p:cBhvr>
                                      <p:to>
                                        <a:srgbClr val="FF0000"/>
                                      </p:to>
                                    </p:animClr>
                                    <p:set>
                                      <p:cBhvr>
                                        <p:cTn id="41" dur="250" autoRev="1" fill="remove"/>
                                        <p:tgtEl>
                                          <p:spTgt spid="2">
                                            <p:graphicEl>
                                              <a:dgm id="{E29A15AC-792E-4A73-91C5-9DE662B8EF62}"/>
                                            </p:graphicEl>
                                          </p:spTgt>
                                        </p:tgtEl>
                                        <p:attrNameLst>
                                          <p:attrName>fill.type</p:attrName>
                                        </p:attrNameLst>
                                      </p:cBhvr>
                                      <p:to>
                                        <p:strVal val="solid"/>
                                      </p:to>
                                    </p:set>
                                    <p:set>
                                      <p:cBhvr>
                                        <p:cTn id="42" dur="250" autoRev="1" fill="remove"/>
                                        <p:tgtEl>
                                          <p:spTgt spid="2">
                                            <p:graphicEl>
                                              <a:dgm id="{E29A15AC-792E-4A73-91C5-9DE662B8EF62}"/>
                                            </p:graphicEl>
                                          </p:spTgt>
                                        </p:tgtEl>
                                        <p:attrNameLst>
                                          <p:attrName>fill.on</p:attrName>
                                        </p:attrNameLst>
                                      </p:cBhvr>
                                      <p:to>
                                        <p:strVal val="true"/>
                                      </p:to>
                                    </p:set>
                                  </p:childTnLst>
                                </p:cTn>
                              </p:par>
                              <p:par>
                                <p:cTn id="43" presetID="27" presetClass="emph" presetSubtype="0" fill="remove" grpId="0" nodeType="withEffect">
                                  <p:stCondLst>
                                    <p:cond delay="0"/>
                                  </p:stCondLst>
                                  <p:childTnLst>
                                    <p:animClr clrSpc="rgb" dir="cw">
                                      <p:cBhvr override="childStyle">
                                        <p:cTn id="44" dur="250" autoRev="1" fill="remove"/>
                                        <p:tgtEl>
                                          <p:spTgt spid="2">
                                            <p:graphicEl>
                                              <a:dgm id="{E95D1DE7-AD66-4905-B99D-1CD1785D0893}"/>
                                            </p:graphicEl>
                                          </p:spTgt>
                                        </p:tgtEl>
                                        <p:attrNameLst>
                                          <p:attrName>style.color</p:attrName>
                                        </p:attrNameLst>
                                      </p:cBhvr>
                                      <p:to>
                                        <a:srgbClr val="FF0000"/>
                                      </p:to>
                                    </p:animClr>
                                    <p:animClr clrSpc="rgb" dir="cw">
                                      <p:cBhvr>
                                        <p:cTn id="45" dur="250" autoRev="1" fill="remove"/>
                                        <p:tgtEl>
                                          <p:spTgt spid="2">
                                            <p:graphicEl>
                                              <a:dgm id="{E95D1DE7-AD66-4905-B99D-1CD1785D0893}"/>
                                            </p:graphicEl>
                                          </p:spTgt>
                                        </p:tgtEl>
                                        <p:attrNameLst>
                                          <p:attrName>fillcolor</p:attrName>
                                        </p:attrNameLst>
                                      </p:cBhvr>
                                      <p:to>
                                        <a:srgbClr val="FF0000"/>
                                      </p:to>
                                    </p:animClr>
                                    <p:set>
                                      <p:cBhvr>
                                        <p:cTn id="46" dur="250" autoRev="1" fill="remove"/>
                                        <p:tgtEl>
                                          <p:spTgt spid="2">
                                            <p:graphicEl>
                                              <a:dgm id="{E95D1DE7-AD66-4905-B99D-1CD1785D0893}"/>
                                            </p:graphicEl>
                                          </p:spTgt>
                                        </p:tgtEl>
                                        <p:attrNameLst>
                                          <p:attrName>fill.type</p:attrName>
                                        </p:attrNameLst>
                                      </p:cBhvr>
                                      <p:to>
                                        <p:strVal val="solid"/>
                                      </p:to>
                                    </p:set>
                                    <p:set>
                                      <p:cBhvr>
                                        <p:cTn id="47" dur="250" autoRev="1" fill="remove"/>
                                        <p:tgtEl>
                                          <p:spTgt spid="2">
                                            <p:graphicEl>
                                              <a:dgm id="{E95D1DE7-AD66-4905-B99D-1CD1785D0893}"/>
                                            </p:graphicEl>
                                          </p:spTgt>
                                        </p:tgtEl>
                                        <p:attrNameLst>
                                          <p:attrName>fill.on</p:attrName>
                                        </p:attrNameLst>
                                      </p:cBhvr>
                                      <p:to>
                                        <p:strVal val="true"/>
                                      </p:to>
                                    </p:set>
                                  </p:childTnLst>
                                </p:cTn>
                              </p:par>
                              <p:par>
                                <p:cTn id="48" presetID="27" presetClass="emph" presetSubtype="0" fill="remove" grpId="0" nodeType="withEffect">
                                  <p:stCondLst>
                                    <p:cond delay="0"/>
                                  </p:stCondLst>
                                  <p:childTnLst>
                                    <p:animClr clrSpc="rgb" dir="cw">
                                      <p:cBhvr override="childStyle">
                                        <p:cTn id="49" dur="250" autoRev="1" fill="remove"/>
                                        <p:tgtEl>
                                          <p:spTgt spid="2">
                                            <p:graphicEl>
                                              <a:dgm id="{35A6BE75-2E76-4645-950E-EA8027413B35}"/>
                                            </p:graphicEl>
                                          </p:spTgt>
                                        </p:tgtEl>
                                        <p:attrNameLst>
                                          <p:attrName>style.color</p:attrName>
                                        </p:attrNameLst>
                                      </p:cBhvr>
                                      <p:to>
                                        <a:srgbClr val="FF0000"/>
                                      </p:to>
                                    </p:animClr>
                                    <p:animClr clrSpc="rgb" dir="cw">
                                      <p:cBhvr>
                                        <p:cTn id="50" dur="250" autoRev="1" fill="remove"/>
                                        <p:tgtEl>
                                          <p:spTgt spid="2">
                                            <p:graphicEl>
                                              <a:dgm id="{35A6BE75-2E76-4645-950E-EA8027413B35}"/>
                                            </p:graphicEl>
                                          </p:spTgt>
                                        </p:tgtEl>
                                        <p:attrNameLst>
                                          <p:attrName>fillcolor</p:attrName>
                                        </p:attrNameLst>
                                      </p:cBhvr>
                                      <p:to>
                                        <a:srgbClr val="FF0000"/>
                                      </p:to>
                                    </p:animClr>
                                    <p:set>
                                      <p:cBhvr>
                                        <p:cTn id="51" dur="250" autoRev="1" fill="remove"/>
                                        <p:tgtEl>
                                          <p:spTgt spid="2">
                                            <p:graphicEl>
                                              <a:dgm id="{35A6BE75-2E76-4645-950E-EA8027413B35}"/>
                                            </p:graphicEl>
                                          </p:spTgt>
                                        </p:tgtEl>
                                        <p:attrNameLst>
                                          <p:attrName>fill.type</p:attrName>
                                        </p:attrNameLst>
                                      </p:cBhvr>
                                      <p:to>
                                        <p:strVal val="solid"/>
                                      </p:to>
                                    </p:set>
                                    <p:set>
                                      <p:cBhvr>
                                        <p:cTn id="52" dur="250" autoRev="1" fill="remove"/>
                                        <p:tgtEl>
                                          <p:spTgt spid="2">
                                            <p:graphicEl>
                                              <a:dgm id="{35A6BE75-2E76-4645-950E-EA8027413B35}"/>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250" autoRev="1" fill="remove"/>
                                        <p:tgtEl>
                                          <p:spTgt spid="2">
                                            <p:graphicEl>
                                              <a:dgm id="{D20D4018-2344-4FEA-8842-D34CD6B0D613}"/>
                                            </p:graphicEl>
                                          </p:spTgt>
                                        </p:tgtEl>
                                        <p:attrNameLst>
                                          <p:attrName>style.color</p:attrName>
                                        </p:attrNameLst>
                                      </p:cBhvr>
                                      <p:to>
                                        <a:srgbClr val="FF0000"/>
                                      </p:to>
                                    </p:animClr>
                                    <p:animClr clrSpc="rgb" dir="cw">
                                      <p:cBhvr>
                                        <p:cTn id="55" dur="250" autoRev="1" fill="remove"/>
                                        <p:tgtEl>
                                          <p:spTgt spid="2">
                                            <p:graphicEl>
                                              <a:dgm id="{D20D4018-2344-4FEA-8842-D34CD6B0D613}"/>
                                            </p:graphicEl>
                                          </p:spTgt>
                                        </p:tgtEl>
                                        <p:attrNameLst>
                                          <p:attrName>fillcolor</p:attrName>
                                        </p:attrNameLst>
                                      </p:cBhvr>
                                      <p:to>
                                        <a:srgbClr val="FF0000"/>
                                      </p:to>
                                    </p:animClr>
                                    <p:set>
                                      <p:cBhvr>
                                        <p:cTn id="56" dur="250" autoRev="1" fill="remove"/>
                                        <p:tgtEl>
                                          <p:spTgt spid="2">
                                            <p:graphicEl>
                                              <a:dgm id="{D20D4018-2344-4FEA-8842-D34CD6B0D613}"/>
                                            </p:graphicEl>
                                          </p:spTgt>
                                        </p:tgtEl>
                                        <p:attrNameLst>
                                          <p:attrName>fill.type</p:attrName>
                                        </p:attrNameLst>
                                      </p:cBhvr>
                                      <p:to>
                                        <p:strVal val="solid"/>
                                      </p:to>
                                    </p:set>
                                    <p:set>
                                      <p:cBhvr>
                                        <p:cTn id="57" dur="250" autoRev="1" fill="remove"/>
                                        <p:tgtEl>
                                          <p:spTgt spid="2">
                                            <p:graphicEl>
                                              <a:dgm id="{D20D4018-2344-4FEA-8842-D34CD6B0D613}"/>
                                            </p:graphicEl>
                                          </p:spTgt>
                                        </p:tgtEl>
                                        <p:attrNameLst>
                                          <p:attrName>fill.on</p:attrName>
                                        </p:attrNameLst>
                                      </p:cBhvr>
                                      <p:to>
                                        <p:strVal val="true"/>
                                      </p:to>
                                    </p:set>
                                  </p:childTnLst>
                                </p:cTn>
                              </p:par>
                              <p:par>
                                <p:cTn id="58" presetID="27" presetClass="emph" presetSubtype="0" fill="remove" grpId="0" nodeType="withEffect">
                                  <p:stCondLst>
                                    <p:cond delay="0"/>
                                  </p:stCondLst>
                                  <p:childTnLst>
                                    <p:animClr clrSpc="rgb" dir="cw">
                                      <p:cBhvr override="childStyle">
                                        <p:cTn id="59" dur="250" autoRev="1" fill="remove"/>
                                        <p:tgtEl>
                                          <p:spTgt spid="2">
                                            <p:graphicEl>
                                              <a:dgm id="{E73366EA-B89E-40B9-A6EA-6441D74806BA}"/>
                                            </p:graphicEl>
                                          </p:spTgt>
                                        </p:tgtEl>
                                        <p:attrNameLst>
                                          <p:attrName>style.color</p:attrName>
                                        </p:attrNameLst>
                                      </p:cBhvr>
                                      <p:to>
                                        <a:srgbClr val="FF0000"/>
                                      </p:to>
                                    </p:animClr>
                                    <p:animClr clrSpc="rgb" dir="cw">
                                      <p:cBhvr>
                                        <p:cTn id="60" dur="250" autoRev="1" fill="remove"/>
                                        <p:tgtEl>
                                          <p:spTgt spid="2">
                                            <p:graphicEl>
                                              <a:dgm id="{E73366EA-B89E-40B9-A6EA-6441D74806BA}"/>
                                            </p:graphicEl>
                                          </p:spTgt>
                                        </p:tgtEl>
                                        <p:attrNameLst>
                                          <p:attrName>fillcolor</p:attrName>
                                        </p:attrNameLst>
                                      </p:cBhvr>
                                      <p:to>
                                        <a:srgbClr val="FF0000"/>
                                      </p:to>
                                    </p:animClr>
                                    <p:set>
                                      <p:cBhvr>
                                        <p:cTn id="61" dur="250" autoRev="1" fill="remove"/>
                                        <p:tgtEl>
                                          <p:spTgt spid="2">
                                            <p:graphicEl>
                                              <a:dgm id="{E73366EA-B89E-40B9-A6EA-6441D74806BA}"/>
                                            </p:graphicEl>
                                          </p:spTgt>
                                        </p:tgtEl>
                                        <p:attrNameLst>
                                          <p:attrName>fill.type</p:attrName>
                                        </p:attrNameLst>
                                      </p:cBhvr>
                                      <p:to>
                                        <p:strVal val="solid"/>
                                      </p:to>
                                    </p:set>
                                    <p:set>
                                      <p:cBhvr>
                                        <p:cTn id="62" dur="250" autoRev="1" fill="remove"/>
                                        <p:tgtEl>
                                          <p:spTgt spid="2">
                                            <p:graphicEl>
                                              <a:dgm id="{E73366EA-B89E-40B9-A6EA-6441D74806BA}"/>
                                            </p:graphicEl>
                                          </p:spTgt>
                                        </p:tgtEl>
                                        <p:attrNameLst>
                                          <p:attrName>fill.on</p:attrName>
                                        </p:attrNameLst>
                                      </p:cBhvr>
                                      <p:to>
                                        <p:strVal val="true"/>
                                      </p:to>
                                    </p:set>
                                  </p:childTnLst>
                                </p:cTn>
                              </p:par>
                              <p:par>
                                <p:cTn id="63" presetID="27" presetClass="emph" presetSubtype="0" fill="remove" grpId="0" nodeType="withEffect">
                                  <p:stCondLst>
                                    <p:cond delay="0"/>
                                  </p:stCondLst>
                                  <p:childTnLst>
                                    <p:animClr clrSpc="rgb" dir="cw">
                                      <p:cBhvr override="childStyle">
                                        <p:cTn id="64" dur="250" autoRev="1" fill="remove"/>
                                        <p:tgtEl>
                                          <p:spTgt spid="2">
                                            <p:graphicEl>
                                              <a:dgm id="{F9C1249B-7A9A-40C9-B925-FB1A63F648A0}"/>
                                            </p:graphicEl>
                                          </p:spTgt>
                                        </p:tgtEl>
                                        <p:attrNameLst>
                                          <p:attrName>style.color</p:attrName>
                                        </p:attrNameLst>
                                      </p:cBhvr>
                                      <p:to>
                                        <a:srgbClr val="FF0000"/>
                                      </p:to>
                                    </p:animClr>
                                    <p:animClr clrSpc="rgb" dir="cw">
                                      <p:cBhvr>
                                        <p:cTn id="65" dur="250" autoRev="1" fill="remove"/>
                                        <p:tgtEl>
                                          <p:spTgt spid="2">
                                            <p:graphicEl>
                                              <a:dgm id="{F9C1249B-7A9A-40C9-B925-FB1A63F648A0}"/>
                                            </p:graphicEl>
                                          </p:spTgt>
                                        </p:tgtEl>
                                        <p:attrNameLst>
                                          <p:attrName>fillcolor</p:attrName>
                                        </p:attrNameLst>
                                      </p:cBhvr>
                                      <p:to>
                                        <a:srgbClr val="FF0000"/>
                                      </p:to>
                                    </p:animClr>
                                    <p:set>
                                      <p:cBhvr>
                                        <p:cTn id="66" dur="250" autoRev="1" fill="remove"/>
                                        <p:tgtEl>
                                          <p:spTgt spid="2">
                                            <p:graphicEl>
                                              <a:dgm id="{F9C1249B-7A9A-40C9-B925-FB1A63F648A0}"/>
                                            </p:graphicEl>
                                          </p:spTgt>
                                        </p:tgtEl>
                                        <p:attrNameLst>
                                          <p:attrName>fill.type</p:attrName>
                                        </p:attrNameLst>
                                      </p:cBhvr>
                                      <p:to>
                                        <p:strVal val="solid"/>
                                      </p:to>
                                    </p:set>
                                    <p:set>
                                      <p:cBhvr>
                                        <p:cTn id="67" dur="250" autoRev="1" fill="remove"/>
                                        <p:tgtEl>
                                          <p:spTgt spid="2">
                                            <p:graphicEl>
                                              <a:dgm id="{F9C1249B-7A9A-40C9-B925-FB1A63F648A0}"/>
                                            </p:graphicEl>
                                          </p:spTgt>
                                        </p:tgtEl>
                                        <p:attrNameLst>
                                          <p:attrName>fill.on</p:attrName>
                                        </p:attrNameLst>
                                      </p:cBhvr>
                                      <p:to>
                                        <p:strVal val="true"/>
                                      </p:to>
                                    </p:set>
                                  </p:childTnLst>
                                </p:cTn>
                              </p:par>
                              <p:par>
                                <p:cTn id="68" presetID="27" presetClass="emph" presetSubtype="0" fill="remove" grpId="0" nodeType="withEffect">
                                  <p:stCondLst>
                                    <p:cond delay="0"/>
                                  </p:stCondLst>
                                  <p:childTnLst>
                                    <p:animClr clrSpc="rgb" dir="cw">
                                      <p:cBhvr override="childStyle">
                                        <p:cTn id="69" dur="250" autoRev="1" fill="remove"/>
                                        <p:tgtEl>
                                          <p:spTgt spid="2">
                                            <p:graphicEl>
                                              <a:dgm id="{CB508A7C-C215-4D53-899C-230FED00CD63}"/>
                                            </p:graphicEl>
                                          </p:spTgt>
                                        </p:tgtEl>
                                        <p:attrNameLst>
                                          <p:attrName>style.color</p:attrName>
                                        </p:attrNameLst>
                                      </p:cBhvr>
                                      <p:to>
                                        <a:srgbClr val="FF0000"/>
                                      </p:to>
                                    </p:animClr>
                                    <p:animClr clrSpc="rgb" dir="cw">
                                      <p:cBhvr>
                                        <p:cTn id="70" dur="250" autoRev="1" fill="remove"/>
                                        <p:tgtEl>
                                          <p:spTgt spid="2">
                                            <p:graphicEl>
                                              <a:dgm id="{CB508A7C-C215-4D53-899C-230FED00CD63}"/>
                                            </p:graphicEl>
                                          </p:spTgt>
                                        </p:tgtEl>
                                        <p:attrNameLst>
                                          <p:attrName>fillcolor</p:attrName>
                                        </p:attrNameLst>
                                      </p:cBhvr>
                                      <p:to>
                                        <a:srgbClr val="FF0000"/>
                                      </p:to>
                                    </p:animClr>
                                    <p:set>
                                      <p:cBhvr>
                                        <p:cTn id="71" dur="250" autoRev="1" fill="remove"/>
                                        <p:tgtEl>
                                          <p:spTgt spid="2">
                                            <p:graphicEl>
                                              <a:dgm id="{CB508A7C-C215-4D53-899C-230FED00CD63}"/>
                                            </p:graphicEl>
                                          </p:spTgt>
                                        </p:tgtEl>
                                        <p:attrNameLst>
                                          <p:attrName>fill.type</p:attrName>
                                        </p:attrNameLst>
                                      </p:cBhvr>
                                      <p:to>
                                        <p:strVal val="solid"/>
                                      </p:to>
                                    </p:set>
                                    <p:set>
                                      <p:cBhvr>
                                        <p:cTn id="72" dur="250" autoRev="1" fill="remove"/>
                                        <p:tgtEl>
                                          <p:spTgt spid="2">
                                            <p:graphicEl>
                                              <a:dgm id="{CB508A7C-C215-4D53-899C-230FED00CD63}"/>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224</TotalTime>
  <Words>914</Words>
  <Application>Microsoft Office PowerPoint</Application>
  <PresentationFormat>On-screen Show (4:3)</PresentationFormat>
  <Paragraphs>44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BlackTie</vt:lpstr>
      <vt:lpstr>Jesus Cleanses A Leper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Bailey</dc:creator>
  <cp:lastModifiedBy>Noel Bailey</cp:lastModifiedBy>
  <cp:revision>24</cp:revision>
  <dcterms:created xsi:type="dcterms:W3CDTF">2010-11-19T14:21:57Z</dcterms:created>
  <dcterms:modified xsi:type="dcterms:W3CDTF">2010-11-19T18:06:24Z</dcterms:modified>
</cp:coreProperties>
</file>