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0" r:id="rId4"/>
    <p:sldId id="263" r:id="rId5"/>
    <p:sldId id="258" r:id="rId6"/>
    <p:sldId id="264" r:id="rId7"/>
    <p:sldId id="265" r:id="rId8"/>
    <p:sldId id="259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2DC3B-D665-441A-AFF0-C9D8C69FD66C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7FEF16F-6CF7-43D4-A647-F1564BFBC3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2DC3B-D665-441A-AFF0-C9D8C69FD66C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EF16F-6CF7-43D4-A647-F1564BFBC3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2DC3B-D665-441A-AFF0-C9D8C69FD66C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EF16F-6CF7-43D4-A647-F1564BFBC3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2DC3B-D665-441A-AFF0-C9D8C69FD66C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EF16F-6CF7-43D4-A647-F1564BFBC3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2DC3B-D665-441A-AFF0-C9D8C69FD66C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B7FEF16F-6CF7-43D4-A647-F1564BFBC3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2DC3B-D665-441A-AFF0-C9D8C69FD66C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EF16F-6CF7-43D4-A647-F1564BFBC3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2DC3B-D665-441A-AFF0-C9D8C69FD66C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EF16F-6CF7-43D4-A647-F1564BFBC3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2DC3B-D665-441A-AFF0-C9D8C69FD66C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EF16F-6CF7-43D4-A647-F1564BFBC3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2DC3B-D665-441A-AFF0-C9D8C69FD66C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EF16F-6CF7-43D4-A647-F1564BFBC3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2DC3B-D665-441A-AFF0-C9D8C69FD66C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EF16F-6CF7-43D4-A647-F1564BFBC3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2DC3B-D665-441A-AFF0-C9D8C69FD66C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B7FEF16F-6CF7-43D4-A647-F1564BFBC3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CC2DC3B-D665-441A-AFF0-C9D8C69FD66C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7FEF16F-6CF7-43D4-A647-F1564BFBC3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Psalm 11:1-7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505931"/>
            <a:ext cx="11658600" cy="1470025"/>
          </a:xfrm>
        </p:spPr>
        <p:txBody>
          <a:bodyPr>
            <a:noAutofit/>
          </a:bodyPr>
          <a:lstStyle/>
          <a:p>
            <a:r>
              <a:rPr lang="en-US" sz="5400" b="1" i="1" dirty="0"/>
              <a:t>We Are Family</a:t>
            </a:r>
            <a:br>
              <a:rPr lang="en-US" sz="5400" b="1" i="1" dirty="0"/>
            </a:br>
            <a:r>
              <a:rPr lang="en-US" sz="5400" b="1" dirty="0"/>
              <a:t>When The Foundations Are Destroyed</a:t>
            </a:r>
            <a:endParaRPr lang="en-US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533401"/>
            <a:ext cx="11125200" cy="5592763"/>
          </a:xfrm>
        </p:spPr>
        <p:txBody>
          <a:bodyPr>
            <a:normAutofit fontScale="92500" lnSpcReduction="10000"/>
          </a:bodyPr>
          <a:lstStyle/>
          <a:p>
            <a:r>
              <a:rPr lang="en-US" sz="5400" b="1" dirty="0"/>
              <a:t>Family Defined</a:t>
            </a:r>
          </a:p>
          <a:p>
            <a:r>
              <a:rPr lang="en-US" sz="5400" b="1" dirty="0"/>
              <a:t>Family in Scripture</a:t>
            </a:r>
          </a:p>
          <a:p>
            <a:r>
              <a:rPr lang="en-US" sz="5400" b="1" dirty="0"/>
              <a:t>Four Categories of Family </a:t>
            </a:r>
          </a:p>
          <a:p>
            <a:pPr lvl="1"/>
            <a:r>
              <a:rPr lang="en-US" sz="5200" i="1" dirty="0"/>
              <a:t>The Human family or the family of man</a:t>
            </a:r>
          </a:p>
          <a:p>
            <a:pPr lvl="1"/>
            <a:r>
              <a:rPr lang="en-US" sz="5400" i="1" dirty="0"/>
              <a:t>The “home” family, or your family of  origin</a:t>
            </a:r>
          </a:p>
          <a:p>
            <a:pPr lvl="1"/>
            <a:r>
              <a:rPr lang="en-US" sz="5400" i="1" dirty="0"/>
              <a:t>The heavenly family or the family of God</a:t>
            </a:r>
          </a:p>
          <a:p>
            <a:pPr lvl="1"/>
            <a:r>
              <a:rPr lang="en-US" sz="5400" i="1" dirty="0"/>
              <a:t>The “holy” family or your church family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41283"/>
            <a:ext cx="10972800" cy="792162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chemeClr val="tx1"/>
                </a:solidFill>
              </a:rPr>
              <a:t>How Satan Is Destroying Family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76400"/>
            <a:ext cx="11582400" cy="4648200"/>
          </a:xfrm>
        </p:spPr>
        <p:txBody>
          <a:bodyPr>
            <a:normAutofit/>
          </a:bodyPr>
          <a:lstStyle/>
          <a:p>
            <a:r>
              <a:rPr lang="en-US" sz="5400" b="1" dirty="0"/>
              <a:t>Life Has Become Cheap</a:t>
            </a:r>
          </a:p>
          <a:p>
            <a:r>
              <a:rPr lang="en-US" sz="5400" b="1" dirty="0"/>
              <a:t>Marriage Has Been Re-defined</a:t>
            </a:r>
          </a:p>
          <a:p>
            <a:r>
              <a:rPr lang="en-US" sz="5400" b="1" dirty="0"/>
              <a:t>Government Is Replacing Family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F70D4-0B7D-4CC5-92FB-F82A366CC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Psalm 11:1-7 (KJV)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99FE1-F9F1-4057-AE12-6F707D92A54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11582400" cy="4572000"/>
          </a:xfrm>
        </p:spPr>
        <p:txBody>
          <a:bodyPr>
            <a:normAutofit/>
          </a:bodyPr>
          <a:lstStyle/>
          <a:p>
            <a:pPr marL="914400" indent="-914400">
              <a:buSzPct val="100000"/>
              <a:buFont typeface="+mj-lt"/>
              <a:buAutoNum type="arabicParenR"/>
            </a:pPr>
            <a:r>
              <a:rPr lang="en-US" sz="5400" dirty="0"/>
              <a:t>In the Lord put I my trust: how say ye to my soul, Flee as a bird to your mountain?</a:t>
            </a:r>
          </a:p>
          <a:p>
            <a:pPr marL="914400" indent="-914400">
              <a:buSzPct val="100000"/>
              <a:buFont typeface="+mj-lt"/>
              <a:buAutoNum type="arabicParenR"/>
            </a:pPr>
            <a:r>
              <a:rPr lang="en-US" sz="5400" dirty="0"/>
              <a:t>For, lo, the wicked bend their bow, they make ready their arrow upon the string, that they may privily shoot at the upright in heart.</a:t>
            </a:r>
          </a:p>
        </p:txBody>
      </p:sp>
    </p:spTree>
    <p:extLst>
      <p:ext uri="{BB962C8B-B14F-4D97-AF65-F5344CB8AC3E}">
        <p14:creationId xmlns:p14="http://schemas.microsoft.com/office/powerpoint/2010/main" val="3337698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381000"/>
            <a:ext cx="11658600" cy="5943600"/>
          </a:xfrm>
        </p:spPr>
        <p:txBody>
          <a:bodyPr/>
          <a:lstStyle/>
          <a:p>
            <a:pPr marL="914400" indent="-914400">
              <a:buSzPct val="100000"/>
              <a:buFont typeface="+mj-lt"/>
              <a:buAutoNum type="arabicParenR" startAt="3"/>
            </a:pPr>
            <a:r>
              <a:rPr lang="en-US" sz="5400" b="1" dirty="0"/>
              <a:t>If the foundations be destroyed, what can the righteous do?</a:t>
            </a:r>
          </a:p>
          <a:p>
            <a:pPr marL="914400" indent="-914400">
              <a:buSzPct val="100000"/>
              <a:buFont typeface="+mj-lt"/>
              <a:buAutoNum type="arabicParenR" startAt="3"/>
            </a:pPr>
            <a:r>
              <a:rPr lang="en-US" sz="5400" b="1" dirty="0"/>
              <a:t>The Lord is in his holy temple, the Lord's throne is in heaven: his eyes behold, his eyelids try, the children of men.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381000"/>
            <a:ext cx="11658600" cy="5943600"/>
          </a:xfrm>
        </p:spPr>
        <p:txBody>
          <a:bodyPr/>
          <a:lstStyle/>
          <a:p>
            <a:pPr marL="914400" indent="-914400">
              <a:buSzPct val="100000"/>
              <a:buFont typeface="+mj-lt"/>
              <a:buAutoNum type="arabicParenR" startAt="5"/>
            </a:pPr>
            <a:r>
              <a:rPr lang="en-US" sz="5400" b="1" dirty="0"/>
              <a:t>The Lord </a:t>
            </a:r>
            <a:r>
              <a:rPr lang="en-US" sz="5400" b="1" dirty="0" err="1"/>
              <a:t>trieth</a:t>
            </a:r>
            <a:r>
              <a:rPr lang="en-US" sz="5400" b="1" dirty="0"/>
              <a:t> the righteous: but the wicked and him that loveth violence his soul </a:t>
            </a:r>
            <a:r>
              <a:rPr lang="en-US" sz="5400" b="1" dirty="0" err="1"/>
              <a:t>hateth</a:t>
            </a:r>
            <a:r>
              <a:rPr lang="en-US" sz="5400" b="1" dirty="0"/>
              <a:t>.</a:t>
            </a:r>
          </a:p>
          <a:p>
            <a:pPr marL="914400" indent="-914400">
              <a:buSzPct val="100000"/>
              <a:buFont typeface="+mj-lt"/>
              <a:buAutoNum type="arabicParenR" startAt="5"/>
            </a:pPr>
            <a:r>
              <a:rPr lang="en-US" sz="5400" b="1" dirty="0"/>
              <a:t>Upon the wicked he shall rain snares, fire and brimstone, and an horrible tempest: this shall be the portion of their cup.</a:t>
            </a:r>
          </a:p>
        </p:txBody>
      </p:sp>
    </p:spTree>
    <p:extLst>
      <p:ext uri="{BB962C8B-B14F-4D97-AF65-F5344CB8AC3E}">
        <p14:creationId xmlns:p14="http://schemas.microsoft.com/office/powerpoint/2010/main" val="3340690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381000"/>
            <a:ext cx="11658600" cy="5943600"/>
          </a:xfrm>
        </p:spPr>
        <p:txBody>
          <a:bodyPr/>
          <a:lstStyle/>
          <a:p>
            <a:pPr marL="914400" indent="-914400">
              <a:buSzPct val="100000"/>
              <a:buFont typeface="+mj-lt"/>
              <a:buAutoNum type="arabicParenR" startAt="7"/>
            </a:pPr>
            <a:r>
              <a:rPr lang="en-US" sz="5400" b="1" dirty="0"/>
              <a:t>For the righteous Lord loveth righteousness; his countenance doth behold the upright.</a:t>
            </a:r>
          </a:p>
        </p:txBody>
      </p:sp>
    </p:spTree>
    <p:extLst>
      <p:ext uri="{BB962C8B-B14F-4D97-AF65-F5344CB8AC3E}">
        <p14:creationId xmlns:p14="http://schemas.microsoft.com/office/powerpoint/2010/main" val="1881942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727CF-B01C-4602-AFD5-F7B274975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What We Cannot Do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sz="5400" b="1" dirty="0"/>
              <a:t>We Cannot Run vs. 1</a:t>
            </a:r>
          </a:p>
          <a:p>
            <a:pPr lvl="0"/>
            <a:r>
              <a:rPr lang="en-US" sz="5400" b="1" dirty="0"/>
              <a:t>We Must Not Fear vs. 2</a:t>
            </a:r>
          </a:p>
          <a:p>
            <a:pPr lvl="0"/>
            <a:r>
              <a:rPr lang="en-US" sz="5400" b="1" dirty="0"/>
              <a:t>We Should Not Fret vs. 4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sz="2800" dirty="0"/>
          </a:p>
          <a:p>
            <a:pPr lvl="0"/>
            <a:endParaRPr lang="en-US" sz="2800" dirty="0"/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F599F-AB42-4CEA-9E1B-ABF06EE5E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What We Must Do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sz="5400" b="1" dirty="0"/>
              <a:t>We Must Trust God’s Presence </a:t>
            </a:r>
          </a:p>
          <a:p>
            <a:pPr marL="0" lvl="0" indent="0">
              <a:buNone/>
            </a:pPr>
            <a:r>
              <a:rPr lang="en-US" sz="5400" b="1" dirty="0"/>
              <a:t>	vs. 4</a:t>
            </a:r>
          </a:p>
          <a:p>
            <a:pPr lvl="0"/>
            <a:r>
              <a:rPr lang="en-US" sz="5400" b="1" dirty="0"/>
              <a:t>We Must Wait On God’s Judgment 	vs. 5-6</a:t>
            </a:r>
          </a:p>
          <a:p>
            <a:pPr lvl="0"/>
            <a:r>
              <a:rPr lang="en-US" sz="5400" b="1" dirty="0"/>
              <a:t>We Must Believe God’s Promises 	vs. 7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sz="2800" dirty="0"/>
          </a:p>
          <a:p>
            <a:pPr lvl="0"/>
            <a:endParaRPr lang="en-US" sz="2800" dirty="0"/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31</TotalTime>
  <Words>256</Words>
  <Application>Microsoft Office PowerPoint</Application>
  <PresentationFormat>Widescreen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Franklin Gothic Book</vt:lpstr>
      <vt:lpstr>Perpetua</vt:lpstr>
      <vt:lpstr>Wingdings 2</vt:lpstr>
      <vt:lpstr>Equity</vt:lpstr>
      <vt:lpstr>We Are Family When The Foundations Are Destroyed</vt:lpstr>
      <vt:lpstr>PowerPoint Presentation</vt:lpstr>
      <vt:lpstr>How Satan Is Destroying Family</vt:lpstr>
      <vt:lpstr>Psalm 11:1-7 (KJV) </vt:lpstr>
      <vt:lpstr>PowerPoint Presentation</vt:lpstr>
      <vt:lpstr>PowerPoint Presentation</vt:lpstr>
      <vt:lpstr>PowerPoint Presentation</vt:lpstr>
      <vt:lpstr>What We Cannot Do</vt:lpstr>
      <vt:lpstr>What We Must Do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Family</dc:title>
  <dc:creator>Paul Young</dc:creator>
  <cp:lastModifiedBy>Young, Joel</cp:lastModifiedBy>
  <cp:revision>6</cp:revision>
  <dcterms:created xsi:type="dcterms:W3CDTF">2010-06-06T01:18:11Z</dcterms:created>
  <dcterms:modified xsi:type="dcterms:W3CDTF">2019-02-10T15:53:06Z</dcterms:modified>
</cp:coreProperties>
</file>