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82F91-61BF-4E21-8606-F9BEA9E4EB1E}" type="datetimeFigureOut">
              <a:rPr lang="en-US" smtClean="0"/>
              <a:pPr/>
              <a:t>6/9/2018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04A1F6D-A7EB-4F23-86E9-6F0A4A52E49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82F91-61BF-4E21-8606-F9BEA9E4EB1E}" type="datetimeFigureOut">
              <a:rPr lang="en-US" smtClean="0"/>
              <a:pPr/>
              <a:t>6/9/2018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A1F6D-A7EB-4F23-86E9-6F0A4A52E49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82F91-61BF-4E21-8606-F9BEA9E4EB1E}" type="datetimeFigureOut">
              <a:rPr lang="en-US" smtClean="0"/>
              <a:pPr/>
              <a:t>6/9/2018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A1F6D-A7EB-4F23-86E9-6F0A4A52E49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82F91-61BF-4E21-8606-F9BEA9E4EB1E}" type="datetimeFigureOut">
              <a:rPr lang="en-US" smtClean="0"/>
              <a:pPr/>
              <a:t>6/9/2018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A1F6D-A7EB-4F23-86E9-6F0A4A52E49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82F91-61BF-4E21-8606-F9BEA9E4EB1E}" type="datetimeFigureOut">
              <a:rPr lang="en-US" smtClean="0"/>
              <a:pPr/>
              <a:t>6/9/2018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04A1F6D-A7EB-4F23-86E9-6F0A4A52E49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82F91-61BF-4E21-8606-F9BEA9E4EB1E}" type="datetimeFigureOut">
              <a:rPr lang="en-US" smtClean="0"/>
              <a:pPr/>
              <a:t>6/9/2018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A1F6D-A7EB-4F23-86E9-6F0A4A52E49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82F91-61BF-4E21-8606-F9BEA9E4EB1E}" type="datetimeFigureOut">
              <a:rPr lang="en-US" smtClean="0"/>
              <a:pPr/>
              <a:t>6/9/2018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A1F6D-A7EB-4F23-86E9-6F0A4A52E49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82F91-61BF-4E21-8606-F9BEA9E4EB1E}" type="datetimeFigureOut">
              <a:rPr lang="en-US" smtClean="0"/>
              <a:pPr/>
              <a:t>6/9/2018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A1F6D-A7EB-4F23-86E9-6F0A4A52E49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82F91-61BF-4E21-8606-F9BEA9E4EB1E}" type="datetimeFigureOut">
              <a:rPr lang="en-US" smtClean="0"/>
              <a:pPr/>
              <a:t>6/9/2018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A1F6D-A7EB-4F23-86E9-6F0A4A52E49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82F91-61BF-4E21-8606-F9BEA9E4EB1E}" type="datetimeFigureOut">
              <a:rPr lang="en-US" smtClean="0"/>
              <a:pPr/>
              <a:t>6/9/2018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A1F6D-A7EB-4F23-86E9-6F0A4A52E49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82F91-61BF-4E21-8606-F9BEA9E4EB1E}" type="datetimeFigureOut">
              <a:rPr lang="en-US" smtClean="0"/>
              <a:pPr/>
              <a:t>6/9/2018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04A1F6D-A7EB-4F23-86E9-6F0A4A52E49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9382F91-61BF-4E21-8606-F9BEA9E4EB1E}" type="datetimeFigureOut">
              <a:rPr lang="en-US" smtClean="0"/>
              <a:pPr/>
              <a:t>6/9/2018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04A1F6D-A7EB-4F23-86E9-6F0A4A52E49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400" b="1" dirty="0"/>
              <a:t>Isaiah 6:1-8</a:t>
            </a:r>
            <a:endParaRPr lang="en-US" sz="44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An </a:t>
            </a:r>
            <a:r>
              <a:rPr lang="en-US" b="1" dirty="0"/>
              <a:t>Audience of ONE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	</a:t>
            </a:r>
          </a:p>
          <a:p>
            <a:pPr algn="just">
              <a:buNone/>
            </a:pPr>
            <a:endParaRPr lang="en-US" sz="4300" b="1" dirty="0" smtClean="0"/>
          </a:p>
          <a:p>
            <a:pPr algn="just">
              <a:buNone/>
            </a:pPr>
            <a:r>
              <a:rPr lang="en-US" sz="4800" b="1" dirty="0" smtClean="0"/>
              <a:t>	Worship </a:t>
            </a:r>
            <a:r>
              <a:rPr lang="en-US" sz="4800" b="1" dirty="0"/>
              <a:t>is a life-altering experience in which we become </a:t>
            </a:r>
            <a:r>
              <a:rPr lang="en-US" sz="4800" b="1" dirty="0" smtClean="0"/>
              <a:t>involved. It </a:t>
            </a:r>
            <a:r>
              <a:rPr lang="en-US" sz="4800" b="1" dirty="0"/>
              <a:t>is not a </a:t>
            </a:r>
            <a:r>
              <a:rPr lang="en-US" sz="4800" b="1" dirty="0" smtClean="0"/>
              <a:t>spectator activity.  In worship</a:t>
            </a:r>
          </a:p>
          <a:p>
            <a:pPr algn="just">
              <a:buNone/>
            </a:pPr>
            <a:r>
              <a:rPr lang="en-US" sz="4800" b="1" dirty="0" smtClean="0"/>
              <a:t>	God is the audience. </a:t>
            </a:r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09600"/>
            <a:ext cx="8229600" cy="5867400"/>
          </a:xfrm>
        </p:spPr>
        <p:txBody>
          <a:bodyPr>
            <a:normAutofit fontScale="92500" lnSpcReduction="10000"/>
          </a:bodyPr>
          <a:lstStyle/>
          <a:p>
            <a:pPr lvl="0" algn="just"/>
            <a:r>
              <a:rPr lang="en-US" sz="3200" b="1" i="1" dirty="0" smtClean="0"/>
              <a:t>True worship always seeks to access God</a:t>
            </a:r>
          </a:p>
          <a:p>
            <a:pPr lvl="0" algn="just">
              <a:buNone/>
            </a:pPr>
            <a:endParaRPr lang="en-US" sz="3200" i="1" dirty="0" smtClean="0"/>
          </a:p>
          <a:p>
            <a:pPr lvl="0" algn="just"/>
            <a:r>
              <a:rPr lang="en-US" sz="3200" b="1" i="1" dirty="0" smtClean="0"/>
              <a:t>True worship causes us to stand in awe of God</a:t>
            </a:r>
          </a:p>
          <a:p>
            <a:pPr lvl="0" algn="just">
              <a:buNone/>
            </a:pPr>
            <a:endParaRPr lang="en-US" sz="3200" i="1" dirty="0" smtClean="0"/>
          </a:p>
          <a:p>
            <a:pPr lvl="0" algn="just"/>
            <a:r>
              <a:rPr lang="en-US" sz="3200" b="1" i="1" dirty="0" smtClean="0"/>
              <a:t>True worship abandons whatever offends </a:t>
            </a:r>
            <a:r>
              <a:rPr lang="en-US" sz="3200" b="1" i="1" dirty="0" smtClean="0"/>
              <a:t>God</a:t>
            </a:r>
            <a:endParaRPr lang="en-US" sz="3200" b="1" i="1" dirty="0" smtClean="0"/>
          </a:p>
          <a:p>
            <a:pPr lvl="0" algn="just">
              <a:buNone/>
            </a:pPr>
            <a:endParaRPr lang="en-US" sz="3200" i="1" dirty="0" smtClean="0"/>
          </a:p>
          <a:p>
            <a:pPr lvl="0" algn="just"/>
            <a:r>
              <a:rPr lang="en-US" sz="3200" b="1" i="1" dirty="0" smtClean="0"/>
              <a:t>True worship adjusts our attitude toward God</a:t>
            </a:r>
          </a:p>
          <a:p>
            <a:pPr lvl="0" algn="just">
              <a:buNone/>
            </a:pPr>
            <a:endParaRPr lang="en-US" sz="3200" i="1" dirty="0" smtClean="0"/>
          </a:p>
          <a:p>
            <a:pPr lvl="0" algn="just"/>
            <a:r>
              <a:rPr lang="en-US" sz="3200" b="1" i="1" dirty="0" smtClean="0"/>
              <a:t>True worship advances our walk with God</a:t>
            </a:r>
            <a:endParaRPr lang="en-US" sz="3200" i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TEXT  Isaiah 6:1-8</a:t>
            </a:r>
            <a:endParaRPr lang="en-US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8229600" cy="5867400"/>
          </a:xfrm>
        </p:spPr>
        <p:txBody>
          <a:bodyPr>
            <a:normAutofit lnSpcReduction="10000"/>
          </a:bodyPr>
          <a:lstStyle/>
          <a:p>
            <a:pPr marL="571500" indent="-571500">
              <a:buAutoNum type="romanUcPeriod"/>
            </a:pPr>
            <a:r>
              <a:rPr lang="en-US" sz="4000" b="1" dirty="0" smtClean="0"/>
              <a:t>Isaiah </a:t>
            </a:r>
            <a:r>
              <a:rPr lang="en-US" sz="4000" b="1" dirty="0"/>
              <a:t>Saw Something</a:t>
            </a:r>
            <a:r>
              <a:rPr lang="en-US" sz="4000" dirty="0"/>
              <a:t>   </a:t>
            </a:r>
            <a:r>
              <a:rPr lang="en-US" sz="4000" b="1" dirty="0"/>
              <a:t>vs. </a:t>
            </a:r>
            <a:r>
              <a:rPr lang="en-US" sz="4000" b="1" dirty="0" smtClean="0"/>
              <a:t>1-2</a:t>
            </a:r>
          </a:p>
          <a:p>
            <a:pPr marL="571500" indent="-571500">
              <a:buNone/>
            </a:pPr>
            <a:endParaRPr lang="en-US" b="1" dirty="0" smtClean="0"/>
          </a:p>
          <a:p>
            <a:pPr marL="971550" lvl="1" indent="-571500">
              <a:buFont typeface="Wingdings" pitchFamily="2" charset="2"/>
              <a:buChar char="§"/>
            </a:pPr>
            <a:r>
              <a:rPr lang="en-US" sz="3600" b="1" dirty="0" smtClean="0"/>
              <a:t>Worship </a:t>
            </a:r>
            <a:r>
              <a:rPr lang="en-US" sz="3600" b="1" dirty="0"/>
              <a:t>Begins with Seeking the Lord   vs</a:t>
            </a:r>
            <a:r>
              <a:rPr lang="en-US" sz="3600" b="1" dirty="0" smtClean="0"/>
              <a:t>. 1</a:t>
            </a:r>
          </a:p>
          <a:p>
            <a:pPr marL="971550" lvl="1" indent="-571500" algn="just">
              <a:buNone/>
            </a:pPr>
            <a:endParaRPr lang="en-US" sz="3600" b="1" dirty="0" smtClean="0"/>
          </a:p>
          <a:p>
            <a:pPr marL="971550" lvl="1" indent="-571500" algn="just">
              <a:buFont typeface="Wingdings" pitchFamily="2" charset="2"/>
              <a:buChar char="§"/>
            </a:pPr>
            <a:endParaRPr lang="en-US" sz="3600" b="1" dirty="0"/>
          </a:p>
          <a:p>
            <a:pPr marL="971550" lvl="1" indent="-571500">
              <a:buFont typeface="Wingdings" pitchFamily="2" charset="2"/>
              <a:buChar char="§"/>
            </a:pPr>
            <a:r>
              <a:rPr lang="en-US" sz="3600" b="1" dirty="0"/>
              <a:t>True worship is always accompanied by and attended by Spirit Beings  </a:t>
            </a:r>
            <a:r>
              <a:rPr lang="en-US" sz="3600" b="1" dirty="0" smtClean="0"/>
              <a:t> </a:t>
            </a:r>
            <a:r>
              <a:rPr lang="en-US" sz="3600" b="1" dirty="0" smtClean="0"/>
              <a:t>vs</a:t>
            </a:r>
            <a:r>
              <a:rPr lang="en-US" sz="3600" b="1" dirty="0"/>
              <a:t>. </a:t>
            </a:r>
            <a:r>
              <a:rPr lang="en-US" sz="3600" b="1" dirty="0" smtClean="0"/>
              <a:t>2</a:t>
            </a:r>
          </a:p>
          <a:p>
            <a:pPr marL="971550" lvl="1" indent="-571500">
              <a:buNone/>
            </a:pPr>
            <a:endParaRPr lang="en-US" dirty="0"/>
          </a:p>
          <a:p>
            <a:pPr marL="971550" lvl="1" indent="-571500">
              <a:buNone/>
            </a:pPr>
            <a:r>
              <a:rPr lang="en-US" b="1" dirty="0" smtClean="0"/>
              <a:t> </a:t>
            </a:r>
          </a:p>
          <a:p>
            <a:pPr marL="971550" lvl="1" indent="-571500">
              <a:buFont typeface="Wingdings" pitchFamily="2" charset="2"/>
              <a:buChar char="§"/>
            </a:pPr>
            <a:endParaRPr lang="en-US" b="1" dirty="0"/>
          </a:p>
          <a:p>
            <a:pPr marL="971550" lvl="1" indent="-571500">
              <a:buFont typeface="Wingdings" pitchFamily="2" charset="2"/>
              <a:buChar char="§"/>
            </a:pPr>
            <a:endParaRPr lang="en-US" dirty="0"/>
          </a:p>
          <a:p>
            <a:pPr marL="571500" indent="-571500"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b="1" dirty="0"/>
              <a:t>II. Isaiah Heard Something </a:t>
            </a:r>
            <a:r>
              <a:rPr lang="en-US" sz="4000" b="1" dirty="0" smtClean="0"/>
              <a:t>vs.3-4</a:t>
            </a:r>
            <a:endParaRPr lang="en-US" sz="4000" b="1" dirty="0" smtClean="0"/>
          </a:p>
          <a:p>
            <a:pPr lvl="1">
              <a:buNone/>
            </a:pPr>
            <a:endParaRPr lang="en-US" b="1" dirty="0"/>
          </a:p>
          <a:p>
            <a:pPr lvl="1" algn="just">
              <a:buFont typeface="Wingdings" pitchFamily="2" charset="2"/>
              <a:buChar char="§"/>
            </a:pPr>
            <a:r>
              <a:rPr lang="en-US" sz="3600" b="1" dirty="0"/>
              <a:t>When we humble ourselves, He speaks  vs. </a:t>
            </a:r>
            <a:r>
              <a:rPr lang="en-US" sz="3600" b="1" dirty="0" smtClean="0"/>
              <a:t>3</a:t>
            </a:r>
          </a:p>
          <a:p>
            <a:pPr lvl="1" algn="just">
              <a:buNone/>
            </a:pPr>
            <a:endParaRPr lang="en-US" sz="3600" dirty="0"/>
          </a:p>
          <a:p>
            <a:pPr lvl="1" algn="just">
              <a:buFont typeface="Wingdings" pitchFamily="2" charset="2"/>
              <a:buChar char="§"/>
            </a:pPr>
            <a:endParaRPr lang="en-US" sz="3600" dirty="0" smtClean="0"/>
          </a:p>
          <a:p>
            <a:pPr lvl="1" algn="just">
              <a:buFont typeface="Wingdings" pitchFamily="2" charset="2"/>
              <a:buChar char="§"/>
            </a:pPr>
            <a:r>
              <a:rPr lang="en-US" sz="3600" b="1" dirty="0"/>
              <a:t>True worship causes us to realize His holiness. vs. 3-4 </a:t>
            </a:r>
            <a:endParaRPr lang="en-US" sz="3600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8229600" cy="5791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4000" b="1" dirty="0"/>
              <a:t>III. Isaiah Felt Something   vs. </a:t>
            </a:r>
            <a:r>
              <a:rPr lang="en-US" sz="4000" b="1" dirty="0" smtClean="0"/>
              <a:t>5-7</a:t>
            </a:r>
          </a:p>
          <a:p>
            <a:pPr>
              <a:buNone/>
            </a:pPr>
            <a:endParaRPr lang="en-US" sz="4000" b="1" dirty="0"/>
          </a:p>
          <a:p>
            <a:pPr lvl="1" algn="just">
              <a:buFont typeface="Wingdings" pitchFamily="2" charset="2"/>
              <a:buChar char="§"/>
            </a:pPr>
            <a:r>
              <a:rPr lang="en-US" sz="3600" b="1" dirty="0"/>
              <a:t>We recognize our sinfulness. vs. </a:t>
            </a:r>
            <a:r>
              <a:rPr lang="en-US" sz="3600" b="1" dirty="0" smtClean="0"/>
              <a:t>5a</a:t>
            </a:r>
            <a:endParaRPr lang="en-US" sz="3600" dirty="0"/>
          </a:p>
          <a:p>
            <a:pPr lvl="1" algn="just">
              <a:buFont typeface="Wingdings" pitchFamily="2" charset="2"/>
              <a:buChar char="§"/>
            </a:pPr>
            <a:endParaRPr lang="en-US" sz="3600" b="1" dirty="0" smtClean="0"/>
          </a:p>
          <a:p>
            <a:pPr lvl="1" algn="just">
              <a:buFont typeface="Wingdings" pitchFamily="2" charset="2"/>
              <a:buChar char="§"/>
            </a:pPr>
            <a:r>
              <a:rPr lang="en-US" sz="3600" b="1" dirty="0" smtClean="0"/>
              <a:t>We </a:t>
            </a:r>
            <a:r>
              <a:rPr lang="en-US" sz="3600" b="1" dirty="0"/>
              <a:t>are humbled at His presence vs. </a:t>
            </a:r>
            <a:r>
              <a:rPr lang="en-US" sz="3600" b="1" dirty="0" smtClean="0"/>
              <a:t>5b</a:t>
            </a:r>
            <a:endParaRPr lang="en-US" sz="3600" dirty="0"/>
          </a:p>
          <a:p>
            <a:pPr lvl="1" algn="just">
              <a:buFont typeface="Wingdings" pitchFamily="2" charset="2"/>
              <a:buChar char="§"/>
            </a:pPr>
            <a:endParaRPr lang="en-US" sz="3600" b="1" dirty="0" smtClean="0"/>
          </a:p>
          <a:p>
            <a:pPr lvl="1" algn="just">
              <a:buFont typeface="Wingdings" pitchFamily="2" charset="2"/>
              <a:buChar char="§"/>
            </a:pPr>
            <a:r>
              <a:rPr lang="en-US" sz="3600" b="1" dirty="0" smtClean="0"/>
              <a:t>Our </a:t>
            </a:r>
            <a:r>
              <a:rPr lang="en-US" sz="3600" b="1" dirty="0"/>
              <a:t>perspective is renewed   vs. 6-7</a:t>
            </a:r>
            <a:endParaRPr lang="en-US" sz="3600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b="1" dirty="0"/>
              <a:t>IV. Isaiah Did Something     vs. </a:t>
            </a:r>
            <a:r>
              <a:rPr lang="en-US" sz="4000" b="1" dirty="0" smtClean="0"/>
              <a:t>8</a:t>
            </a:r>
          </a:p>
          <a:p>
            <a:pPr lvl="0">
              <a:buFont typeface="Wingdings" pitchFamily="2" charset="2"/>
              <a:buChar char="§"/>
            </a:pPr>
            <a:endParaRPr lang="en-US" sz="4000" b="1" dirty="0" smtClean="0"/>
          </a:p>
          <a:p>
            <a:pPr lvl="1" algn="just">
              <a:buFont typeface="Wingdings" pitchFamily="2" charset="2"/>
              <a:buChar char="§"/>
            </a:pPr>
            <a:r>
              <a:rPr lang="en-US" sz="3600" b="1" dirty="0" smtClean="0"/>
              <a:t>The response to worship is always commitment  </a:t>
            </a:r>
            <a:r>
              <a:rPr lang="en-US" sz="3600" b="1" dirty="0"/>
              <a:t>vs. </a:t>
            </a:r>
            <a:r>
              <a:rPr lang="en-US" sz="3600" b="1" dirty="0" smtClean="0"/>
              <a:t>8a</a:t>
            </a:r>
          </a:p>
          <a:p>
            <a:pPr lvl="1" algn="just">
              <a:buFont typeface="Wingdings" pitchFamily="2" charset="2"/>
              <a:buChar char="§"/>
            </a:pPr>
            <a:endParaRPr lang="en-US" sz="3600" b="1" dirty="0"/>
          </a:p>
          <a:p>
            <a:pPr lvl="1" algn="just">
              <a:buFont typeface="Wingdings" pitchFamily="2" charset="2"/>
              <a:buChar char="§"/>
            </a:pPr>
            <a:endParaRPr lang="en-US" sz="3600" b="1" dirty="0" smtClean="0"/>
          </a:p>
          <a:p>
            <a:pPr lvl="1" algn="just">
              <a:buFont typeface="Wingdings" pitchFamily="2" charset="2"/>
              <a:buChar char="§"/>
            </a:pPr>
            <a:r>
              <a:rPr lang="en-US" sz="3600" b="1" dirty="0"/>
              <a:t>We respond by giving our lives vs. 8b</a:t>
            </a:r>
            <a:endParaRPr lang="en-US" sz="3600" dirty="0"/>
          </a:p>
          <a:p>
            <a:pPr lvl="1" algn="just">
              <a:buFont typeface="Wingdings" pitchFamily="2" charset="2"/>
              <a:buChar char="§"/>
            </a:pPr>
            <a:endParaRPr lang="en-US" sz="3600" b="1" dirty="0" smtClean="0"/>
          </a:p>
          <a:p>
            <a:pPr lvl="1" algn="just">
              <a:buFont typeface="Wingdings" pitchFamily="2" charset="2"/>
              <a:buChar char="§"/>
            </a:pPr>
            <a:endParaRPr lang="en-US" sz="3600" b="1" dirty="0"/>
          </a:p>
          <a:p>
            <a:pPr lvl="1" algn="just">
              <a:buFont typeface="Wingdings" pitchFamily="2" charset="2"/>
              <a:buChar char="§"/>
            </a:pPr>
            <a:endParaRPr lang="en-US" sz="3600" b="1" dirty="0" smtClean="0"/>
          </a:p>
          <a:p>
            <a:pPr lvl="1">
              <a:buFont typeface="Wingdings" pitchFamily="2" charset="2"/>
              <a:buChar char="§"/>
            </a:pPr>
            <a:endParaRPr lang="en-US" sz="3600" b="1" dirty="0"/>
          </a:p>
          <a:p>
            <a:pPr lvl="1">
              <a:buFont typeface="Wingdings" pitchFamily="2" charset="2"/>
              <a:buChar char="§"/>
            </a:pPr>
            <a:endParaRPr lang="en-US" sz="3600" b="1" dirty="0" smtClean="0"/>
          </a:p>
          <a:p>
            <a:pPr lvl="0">
              <a:buFont typeface="Wingdings" pitchFamily="2" charset="2"/>
              <a:buChar char="§"/>
            </a:pPr>
            <a:endParaRPr lang="en-US" sz="3600" b="1" dirty="0"/>
          </a:p>
          <a:p>
            <a:pPr lvl="0">
              <a:buFont typeface="Wingdings" pitchFamily="2" charset="2"/>
              <a:buChar char="§"/>
            </a:pPr>
            <a:endParaRPr lang="en-US" sz="3600" dirty="0"/>
          </a:p>
          <a:p>
            <a:pPr>
              <a:buFont typeface="Wingdings" pitchFamily="2" charset="2"/>
              <a:buChar char="§"/>
            </a:pPr>
            <a:endParaRPr lang="en-US" sz="4000" b="1" dirty="0" smtClean="0"/>
          </a:p>
          <a:p>
            <a:pPr>
              <a:buNone/>
            </a:pPr>
            <a:endParaRPr lang="en-US" sz="4000" b="1" dirty="0"/>
          </a:p>
          <a:p>
            <a:pPr>
              <a:buNone/>
            </a:pPr>
            <a:endParaRPr lang="en-US" sz="4000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34</TotalTime>
  <Words>163</Words>
  <Application>Microsoft Office PowerPoint</Application>
  <PresentationFormat>On-screen Show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Equity</vt:lpstr>
      <vt:lpstr>An Audience of ONE 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Audience of ONE </dc:title>
  <dc:creator>Paul Young</dc:creator>
  <cp:lastModifiedBy>Paul W Young</cp:lastModifiedBy>
  <cp:revision>7</cp:revision>
  <dcterms:created xsi:type="dcterms:W3CDTF">2010-09-03T19:10:07Z</dcterms:created>
  <dcterms:modified xsi:type="dcterms:W3CDTF">2018-06-10T02:33:51Z</dcterms:modified>
</cp:coreProperties>
</file>