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62" r:id="rId4"/>
    <p:sldId id="267" r:id="rId5"/>
    <p:sldId id="268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70B76C2-1138-4079-9895-2118EC134DB1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0B6B7BE5-7722-47FA-A33D-FDD718A60C0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503ADCAF-AEFB-46AB-8AA0-0233B490E6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D9CD506F-448A-4BC6-B64C-99EB60543DE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A5BE8997-C074-4D5D-AB61-055B956070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8181CEEC-3BE2-434A-B756-3DEF3D68BF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987D7D9C-4E7F-4B1A-BD10-F28225B83E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9B1B3C2A-0200-479C-917D-B6B27F237E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5AAA9E22-D23B-4CB9-BDF5-CC1237C1266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18B13E49-7688-48C3-A6B6-A3DA551F1D7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CFC993D-DEC3-4F48-B912-7F1225CB0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9585D8DC-5712-41AB-9844-48E4E6A5F1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060E677-1894-4B0A-9299-347DC8365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07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535093F-1D29-43D6-94C6-44D9C039EB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D507D53-6D26-4F57-8CD5-2364D4DA78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178B9-293D-419A-80B3-323B6AC89F5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66A5787-40B5-4F50-AAF1-86ACF686EB2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1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D24195-89C5-4F97-BBBC-012B1A9172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36C50F-874A-4CE0-A106-92350EEF67E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FEB84-9065-42C4-B8AC-E3041D9763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7EEA8F5-E242-43AA-B102-55E93D16E89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4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33E9443-A5C0-4766-9942-4BFE8DF70F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F201963-2DBD-426C-B075-C05CD21085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137A8-41EA-417C-B4BE-5ED2809719D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79846B2-209F-4C2B-A10D-FA41DF6D4D0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0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5EE8C64-2F31-41CC-964E-FC57EA8358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B74914-9145-4BB5-8F49-95673A13036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05425-274D-48B1-AFB9-93E8853B600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B46D269-0FCD-4B4E-B424-4784E4C8E89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0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930082-0F37-4F5D-AF7F-4570A567A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8673D09-DE46-46F1-8E98-66FBCE88D7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7E800-3422-493D-926D-85F16F5EC1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93C25D3-E774-48EF-86B3-291CB01BB01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1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DE85541-135E-4B56-857D-42CFBB7AD6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D4006DC-5AD0-4EE9-9400-3ED4A65299A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DB6A0-757A-4AE3-AFDE-97B8813B0F6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BD0E93A7-83A8-43C7-AF42-A999D405626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5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7CBA94-6194-4D82-BDB8-07B6D7450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2846F1-1666-49AF-9B6A-E2A16CADCC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1615F-EEA2-47F1-BC60-D1FEA238E4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AEC886B-FDD2-4B14-AD36-C066C5CA4E1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4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7A757D2-610E-427A-82A1-DBF6F2D425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001CC18-2D6B-48D8-A870-CFA7FA96851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8C4A3-6880-451B-BD4B-39E0642B83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61901B90-5C23-4006-8A54-2A05C77D3C8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4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78985BB-55F5-4EEB-A4E3-33C817BA55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E104AD6-82BE-456E-94FA-DAFC82BBB2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5FFA6-9985-4C8A-A302-C2C1801786C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08A32FF-A076-4683-BF0C-60EAE745CDD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1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51A0DB3-F8CA-4E28-B604-C2F995F6D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F996274-59AF-4CCF-BE0C-72A1BEDE18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75BCF1-5638-4A6F-8144-C2330F7E221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5CF9A60E-ABE0-40E7-A72D-E62F18F1C40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3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032FCC1-39EB-4020-B43E-D06673CB38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D66F2A5-1F43-4FA4-BD88-79459988A6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CB601D13-BF12-42B9-9D3D-BABF48B3011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867C8847-7B4E-4D07-AD72-59CECBD1936D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B2E83D28-63AA-4E19-ADD1-5A7E4F57A6F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06763A1F-E7E1-4E7D-A27A-399711DE4F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73980F37-3DC7-484C-B085-82CC271CED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9FF78C32-A7AA-4E32-9D5D-E2BC7E42D9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3" name="Freeform 9">
                <a:extLst>
                  <a:ext uri="{FF2B5EF4-FFF2-40B4-BE49-F238E27FC236}">
                    <a16:creationId xmlns:a16="http://schemas.microsoft.com/office/drawing/2014/main" id="{C28F5FED-89FA-443C-9C6D-F50FBD55FD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9A8E50A2-8BD5-476E-9432-8C8DFD9EE63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02E51DF7-A525-47D5-ABE2-FD15E2B9B1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C069A380-6C5A-4BF4-BBBE-7B7FE8ED4B6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83662670-F2A1-4160-B967-84D7C30BC63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5E8DF27-55D1-4C88-A483-4E9C6A5753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C45C937D-8BD7-4B71-9C04-37F2BF3A1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8F89FE4-0389-403A-8961-6DCE576B7F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600" b="0" u="sng" dirty="0"/>
              <a:t>Have You Lost Your Song</a:t>
            </a:r>
            <a:br>
              <a:rPr lang="en-US" sz="5600" b="0" u="sng" dirty="0"/>
            </a:br>
            <a:r>
              <a:rPr lang="en-US" sz="5600" dirty="0"/>
              <a:t>Psalm 137:1-9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1B37D0C-6027-4757-AAF8-2F441EA91C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657E9B19-CDB9-4DBF-826A-BC7158185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733801"/>
            <a:ext cx="7848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       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</a:t>
            </a:r>
          </a:p>
          <a:p>
            <a:pPr eaLnBrk="1" hangingPunct="1">
              <a:buFontTx/>
              <a:buChar char="•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97FC6-3CB7-4BD7-9D36-809FF20A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dirty="0"/>
              <a:t>Psalm 137:1-9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6AA68-B2B6-446F-A204-C7BCEA437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arenR"/>
            </a:pPr>
            <a:r>
              <a:rPr lang="en-US" sz="4400" dirty="0"/>
              <a:t>By the rivers of Babylon, there we sat down, yea, we wept, when we remembered Zion.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400" dirty="0"/>
              <a:t>2 We hanged our harps upon the willows in the midst thereof.</a:t>
            </a:r>
          </a:p>
          <a:p>
            <a:pPr marL="742950" indent="-742950">
              <a:buFont typeface="+mj-lt"/>
              <a:buAutoNum type="arabicParenR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77689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8AABB-466E-4E70-B627-D4634CFF8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5943600"/>
          </a:xfrm>
        </p:spPr>
        <p:txBody>
          <a:bodyPr/>
          <a:lstStyle/>
          <a:p>
            <a:pPr marL="742950" indent="-742950">
              <a:buFont typeface="+mj-lt"/>
              <a:buAutoNum type="arabicParenR" startAt="3"/>
              <a:defRPr/>
            </a:pPr>
            <a:r>
              <a:rPr lang="en-US" sz="4400" dirty="0"/>
              <a:t>For there they that carried us away captive required of us a song; and they that wasted us required of us mirth, saying, Sing us one of the songs of Zion.</a:t>
            </a:r>
          </a:p>
          <a:p>
            <a:pPr marL="742950" indent="-742950">
              <a:buFont typeface="+mj-lt"/>
              <a:buAutoNum type="arabicParenR" startAt="3"/>
              <a:defRPr/>
            </a:pPr>
            <a:r>
              <a:rPr lang="en-US" sz="4400" dirty="0"/>
              <a:t>How shall we sing the Lord's song in a strange land?</a:t>
            </a:r>
          </a:p>
          <a:p>
            <a:pPr marL="742950" indent="-742950">
              <a:buFont typeface="+mj-lt"/>
              <a:buAutoNum type="arabicParenR" startAt="3"/>
              <a:defRPr/>
            </a:pPr>
            <a:r>
              <a:rPr lang="en-US" sz="4400" dirty="0"/>
              <a:t>If I forget thee, O Jerusalem, let my right hand forget her cunning.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8AABB-466E-4E70-B627-D4634CFF8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5943600"/>
          </a:xfrm>
        </p:spPr>
        <p:txBody>
          <a:bodyPr/>
          <a:lstStyle/>
          <a:p>
            <a:pPr marL="742950" indent="-742950">
              <a:buFont typeface="+mj-lt"/>
              <a:buAutoNum type="arabicParenR" startAt="6"/>
              <a:defRPr/>
            </a:pPr>
            <a:r>
              <a:rPr lang="en-US" sz="4400" dirty="0"/>
              <a:t>If I do not remember thee, let my tongue cleave to the roof of my mouth; if I prefer not Jerusalem above my chief joy.</a:t>
            </a:r>
          </a:p>
          <a:p>
            <a:pPr marL="742950" indent="-742950">
              <a:buFont typeface="+mj-lt"/>
              <a:buAutoNum type="arabicParenR" startAt="6"/>
              <a:defRPr/>
            </a:pPr>
            <a:r>
              <a:rPr lang="en-US" sz="4400" dirty="0"/>
              <a:t>Remember, O Lord, the children of Edom in the day of Jerusalem; who said, </a:t>
            </a:r>
            <a:r>
              <a:rPr lang="en-US" sz="4400" dirty="0" err="1"/>
              <a:t>Rase</a:t>
            </a:r>
            <a:r>
              <a:rPr lang="en-US" sz="4400" dirty="0"/>
              <a:t> it, </a:t>
            </a:r>
            <a:r>
              <a:rPr lang="en-US" sz="4400" dirty="0" err="1"/>
              <a:t>rase</a:t>
            </a:r>
            <a:r>
              <a:rPr lang="en-US" sz="4400" dirty="0"/>
              <a:t> it, even to the foundation thereof.</a:t>
            </a:r>
          </a:p>
        </p:txBody>
      </p:sp>
    </p:spTree>
    <p:extLst>
      <p:ext uri="{BB962C8B-B14F-4D97-AF65-F5344CB8AC3E}">
        <p14:creationId xmlns:p14="http://schemas.microsoft.com/office/powerpoint/2010/main" val="322381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8AABB-466E-4E70-B627-D4634CFF8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5943600"/>
          </a:xfrm>
        </p:spPr>
        <p:txBody>
          <a:bodyPr/>
          <a:lstStyle/>
          <a:p>
            <a:pPr marL="742950" indent="-742950">
              <a:buFont typeface="+mj-lt"/>
              <a:buAutoNum type="arabicParenR" startAt="8"/>
              <a:defRPr/>
            </a:pPr>
            <a:r>
              <a:rPr lang="en-US" sz="4400" dirty="0"/>
              <a:t>O daughter of Babylon, who art to be destroyed; happy shall he be, that </a:t>
            </a:r>
            <a:r>
              <a:rPr lang="en-US" sz="4400" dirty="0" err="1"/>
              <a:t>rewardeth</a:t>
            </a:r>
            <a:r>
              <a:rPr lang="en-US" sz="4400" dirty="0"/>
              <a:t> thee as thou hast served us.</a:t>
            </a:r>
          </a:p>
          <a:p>
            <a:pPr marL="742950" indent="-742950">
              <a:buFont typeface="+mj-lt"/>
              <a:buAutoNum type="arabicParenR" startAt="8"/>
              <a:defRPr/>
            </a:pPr>
            <a:r>
              <a:rPr lang="en-US" sz="4400" dirty="0"/>
              <a:t>Happy shall he be, that taketh and </a:t>
            </a:r>
            <a:r>
              <a:rPr lang="en-US" sz="4400" dirty="0" err="1"/>
              <a:t>dasheth</a:t>
            </a:r>
            <a:r>
              <a:rPr lang="en-US" sz="4400" dirty="0"/>
              <a:t> thy little ones against the stones.</a:t>
            </a:r>
          </a:p>
        </p:txBody>
      </p:sp>
    </p:spTree>
    <p:extLst>
      <p:ext uri="{BB962C8B-B14F-4D97-AF65-F5344CB8AC3E}">
        <p14:creationId xmlns:p14="http://schemas.microsoft.com/office/powerpoint/2010/main" val="302741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F86D6-6EEE-4141-B7E9-B41A62E87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dirty="0"/>
              <a:t>Be Honest With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4537C-E361-4A38-A8C7-BB6E9B124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1"/>
            <a:ext cx="10972800" cy="4068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Have You Experienced Great Pain?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Have You Felt Like God Forgot You?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Have You Given Up?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3C6C-CEAA-4A03-89A5-B4D5450C5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Remember The Kingdom Of God vs. 5-6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442AB-FD49-4561-9A9D-7CBAF7759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1"/>
            <a:ext cx="10972800" cy="4297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We Are Called To Shine In This World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We Are To Seek First God’s Kingdom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We Are To Bring Glory To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13C17-90AE-42C2-A1CB-F11D8BAE9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Trust God To Make It Right In His Time  vs. 7-9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8886B-7C2A-49DB-951B-C84CA0D3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1"/>
            <a:ext cx="10972800" cy="4297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God Knows What Happened To You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God’s Patience Is Not Forever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4400" dirty="0"/>
              <a:t>Let God Be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844</TotalTime>
  <Words>290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Garamond</vt:lpstr>
      <vt:lpstr>Arial</vt:lpstr>
      <vt:lpstr>Wingdings</vt:lpstr>
      <vt:lpstr>Calibri</vt:lpstr>
      <vt:lpstr>Stream</vt:lpstr>
      <vt:lpstr>Have You Lost Your Song Psalm 137:1-9 </vt:lpstr>
      <vt:lpstr>Psalm 137:1-9 (KJV)</vt:lpstr>
      <vt:lpstr>PowerPoint Presentation</vt:lpstr>
      <vt:lpstr>PowerPoint Presentation</vt:lpstr>
      <vt:lpstr>PowerPoint Presentation</vt:lpstr>
      <vt:lpstr>Be Honest With God</vt:lpstr>
      <vt:lpstr>Remember The Kingdom Of God vs. 5-6</vt:lpstr>
      <vt:lpstr>Trust God To Make It Right In His Time  vs. 7-9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Young, Joel</cp:lastModifiedBy>
  <cp:revision>47</cp:revision>
  <dcterms:created xsi:type="dcterms:W3CDTF">2005-12-05T18:33:46Z</dcterms:created>
  <dcterms:modified xsi:type="dcterms:W3CDTF">2018-11-11T15:50:11Z</dcterms:modified>
</cp:coreProperties>
</file>