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FEA10-0946-44D4-9F6C-288636FA28A8}" type="datetimeFigureOut">
              <a:rPr lang="en-US" smtClean="0"/>
              <a:pPr/>
              <a:t>3/12/2019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391E9D-A547-43C1-B1F3-A805A473E54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9250" name="Slide Image Placeholder 1"/>
          <p:cNvSpPr>
            <a:spLocks noGrp="1" noRot="1" noChangeAspect="1" noTextEdit="1"/>
          </p:cNvSpPr>
          <p:nvPr>
            <p:ph type="sldImg"/>
          </p:nvPr>
        </p:nvSpPr>
        <p:spPr bwMode="auto">
          <a:noFill/>
          <a:ln>
            <a:solidFill>
              <a:srgbClr val="000000"/>
            </a:solidFill>
            <a:miter lim="800000"/>
            <a:headEnd/>
            <a:tailEnd/>
          </a:ln>
        </p:spPr>
      </p:sp>
      <p:sp>
        <p:nvSpPr>
          <p:cNvPr id="94925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49252" name="Slide Number Placeholder 3"/>
          <p:cNvSpPr>
            <a:spLocks noGrp="1"/>
          </p:cNvSpPr>
          <p:nvPr>
            <p:ph type="sldNum" sz="quarter" idx="5"/>
          </p:nvPr>
        </p:nvSpPr>
        <p:spPr bwMode="auto">
          <a:noFill/>
          <a:ln>
            <a:miter lim="800000"/>
            <a:headEnd/>
            <a:tailEnd/>
          </a:ln>
        </p:spPr>
        <p:txBody>
          <a:bodyPr/>
          <a:lstStyle/>
          <a:p>
            <a:fld id="{EC4FB0DE-5AAF-45EB-A8C0-7C8C3BFBD38D}" type="slidenum">
              <a:rPr lang="en-US">
                <a:solidFill>
                  <a:prstClr val="black"/>
                </a:solidFill>
              </a:rPr>
              <a:pPr/>
              <a:t>1</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7682" name="Slide Image Placeholder 1"/>
          <p:cNvSpPr>
            <a:spLocks noGrp="1" noRot="1" noChangeAspect="1" noTextEdit="1"/>
          </p:cNvSpPr>
          <p:nvPr>
            <p:ph type="sldImg"/>
          </p:nvPr>
        </p:nvSpPr>
        <p:spPr bwMode="auto">
          <a:noFill/>
          <a:ln>
            <a:solidFill>
              <a:srgbClr val="000000"/>
            </a:solidFill>
            <a:miter lim="800000"/>
            <a:headEnd/>
            <a:tailEnd/>
          </a:ln>
        </p:spPr>
      </p:sp>
      <p:sp>
        <p:nvSpPr>
          <p:cNvPr id="967683"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67684" name="Slide Number Placeholder 3"/>
          <p:cNvSpPr>
            <a:spLocks noGrp="1"/>
          </p:cNvSpPr>
          <p:nvPr>
            <p:ph type="sldNum" sz="quarter" idx="5"/>
          </p:nvPr>
        </p:nvSpPr>
        <p:spPr bwMode="auto">
          <a:noFill/>
          <a:ln>
            <a:miter lim="800000"/>
            <a:headEnd/>
            <a:tailEnd/>
          </a:ln>
        </p:spPr>
        <p:txBody>
          <a:bodyPr/>
          <a:lstStyle/>
          <a:p>
            <a:fld id="{CE9C8F47-7823-4A76-8ED3-163BFD9C1D11}" type="slidenum">
              <a:rPr lang="en-US">
                <a:solidFill>
                  <a:prstClr val="black"/>
                </a:solidFill>
              </a:rPr>
              <a:pPr/>
              <a:t>10</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9730" name="Slide Image Placeholder 1"/>
          <p:cNvSpPr>
            <a:spLocks noGrp="1" noRot="1" noChangeAspect="1" noTextEdit="1"/>
          </p:cNvSpPr>
          <p:nvPr>
            <p:ph type="sldImg"/>
          </p:nvPr>
        </p:nvSpPr>
        <p:spPr bwMode="auto">
          <a:noFill/>
          <a:ln>
            <a:solidFill>
              <a:srgbClr val="000000"/>
            </a:solidFill>
            <a:miter lim="800000"/>
            <a:headEnd/>
            <a:tailEnd/>
          </a:ln>
        </p:spPr>
      </p:sp>
      <p:sp>
        <p:nvSpPr>
          <p:cNvPr id="96973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69732" name="Slide Number Placeholder 3"/>
          <p:cNvSpPr>
            <a:spLocks noGrp="1"/>
          </p:cNvSpPr>
          <p:nvPr>
            <p:ph type="sldNum" sz="quarter" idx="5"/>
          </p:nvPr>
        </p:nvSpPr>
        <p:spPr bwMode="auto">
          <a:noFill/>
          <a:ln>
            <a:miter lim="800000"/>
            <a:headEnd/>
            <a:tailEnd/>
          </a:ln>
        </p:spPr>
        <p:txBody>
          <a:bodyPr/>
          <a:lstStyle/>
          <a:p>
            <a:fld id="{88371A46-21DD-4EE3-A9F6-79D540C4EE37}" type="slidenum">
              <a:rPr lang="en-US">
                <a:solidFill>
                  <a:prstClr val="black"/>
                </a:solidFill>
              </a: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1778" name="Rectangle 2"/>
          <p:cNvSpPr>
            <a:spLocks noGrp="1" noRot="1" noChangeAspect="1"/>
          </p:cNvSpPr>
          <p:nvPr>
            <p:ph type="sldImg"/>
          </p:nvPr>
        </p:nvSpPr>
        <p:spPr bwMode="auto">
          <a:noFill/>
          <a:ln>
            <a:solidFill>
              <a:srgbClr val="000000"/>
            </a:solidFill>
            <a:miter lim="800000"/>
            <a:headEnd/>
            <a:tailEnd/>
          </a:ln>
        </p:spPr>
      </p:sp>
      <p:sp>
        <p:nvSpPr>
          <p:cNvPr id="971779"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826" name="Slide Image Placeholder 1"/>
          <p:cNvSpPr>
            <a:spLocks noGrp="1" noRot="1" noChangeAspect="1" noTextEdit="1"/>
          </p:cNvSpPr>
          <p:nvPr>
            <p:ph type="sldImg"/>
          </p:nvPr>
        </p:nvSpPr>
        <p:spPr bwMode="auto">
          <a:noFill/>
          <a:ln>
            <a:solidFill>
              <a:srgbClr val="000000"/>
            </a:solidFill>
            <a:miter lim="800000"/>
            <a:headEnd/>
            <a:tailEnd/>
          </a:ln>
        </p:spPr>
      </p:sp>
      <p:sp>
        <p:nvSpPr>
          <p:cNvPr id="97382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73828" name="Slide Number Placeholder 3"/>
          <p:cNvSpPr>
            <a:spLocks noGrp="1"/>
          </p:cNvSpPr>
          <p:nvPr>
            <p:ph type="sldNum" sz="quarter" idx="5"/>
          </p:nvPr>
        </p:nvSpPr>
        <p:spPr bwMode="auto">
          <a:noFill/>
          <a:ln>
            <a:miter lim="800000"/>
            <a:headEnd/>
            <a:tailEnd/>
          </a:ln>
        </p:spPr>
        <p:txBody>
          <a:bodyPr/>
          <a:lstStyle/>
          <a:p>
            <a:fld id="{F43260C8-89CA-4550-BB46-CDB72527EA79}" type="slidenum">
              <a:rPr lang="en-US">
                <a:solidFill>
                  <a:prstClr val="black"/>
                </a:solidFill>
              </a:rPr>
              <a:pPr/>
              <a:t>13</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4" name="Slide Image Placeholder 1"/>
          <p:cNvSpPr>
            <a:spLocks noGrp="1" noRot="1" noChangeAspect="1" noTextEdit="1"/>
          </p:cNvSpPr>
          <p:nvPr>
            <p:ph type="sldImg"/>
          </p:nvPr>
        </p:nvSpPr>
        <p:spPr bwMode="auto">
          <a:noFill/>
          <a:ln>
            <a:solidFill>
              <a:srgbClr val="000000"/>
            </a:solidFill>
            <a:miter lim="800000"/>
            <a:headEnd/>
            <a:tailEnd/>
          </a:ln>
        </p:spPr>
      </p:sp>
      <p:sp>
        <p:nvSpPr>
          <p:cNvPr id="97587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75876" name="Slide Number Placeholder 3"/>
          <p:cNvSpPr>
            <a:spLocks noGrp="1"/>
          </p:cNvSpPr>
          <p:nvPr>
            <p:ph type="sldNum" sz="quarter" idx="5"/>
          </p:nvPr>
        </p:nvSpPr>
        <p:spPr bwMode="auto">
          <a:noFill/>
          <a:ln>
            <a:miter lim="800000"/>
            <a:headEnd/>
            <a:tailEnd/>
          </a:ln>
        </p:spPr>
        <p:txBody>
          <a:bodyPr/>
          <a:lstStyle/>
          <a:p>
            <a:fld id="{2F42C38A-E784-41BC-94EF-DBD416B48F93}" type="slidenum">
              <a:rPr lang="en-US">
                <a:solidFill>
                  <a:prstClr val="black"/>
                </a:solidFill>
              </a:rPr>
              <a:pPr/>
              <a:t>14</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7922" name="Slide Image Placeholder 1"/>
          <p:cNvSpPr>
            <a:spLocks noGrp="1" noRot="1" noChangeAspect="1" noTextEdit="1"/>
          </p:cNvSpPr>
          <p:nvPr>
            <p:ph type="sldImg"/>
          </p:nvPr>
        </p:nvSpPr>
        <p:spPr bwMode="auto">
          <a:noFill/>
          <a:ln>
            <a:solidFill>
              <a:srgbClr val="000000"/>
            </a:solidFill>
            <a:miter lim="800000"/>
            <a:headEnd/>
            <a:tailEnd/>
          </a:ln>
        </p:spPr>
      </p:sp>
      <p:sp>
        <p:nvSpPr>
          <p:cNvPr id="977923"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77924" name="Slide Number Placeholder 3"/>
          <p:cNvSpPr>
            <a:spLocks noGrp="1"/>
          </p:cNvSpPr>
          <p:nvPr>
            <p:ph type="sldNum" sz="quarter" idx="5"/>
          </p:nvPr>
        </p:nvSpPr>
        <p:spPr bwMode="auto">
          <a:noFill/>
          <a:ln>
            <a:miter lim="800000"/>
            <a:headEnd/>
            <a:tailEnd/>
          </a:ln>
        </p:spPr>
        <p:txBody>
          <a:bodyPr/>
          <a:lstStyle/>
          <a:p>
            <a:fld id="{E8C2A259-8ACA-4378-8072-982A4D0BF28C}" type="slidenum">
              <a:rPr lang="en-US">
                <a:solidFill>
                  <a:prstClr val="black"/>
                </a:solidFill>
              </a:rPr>
              <a:pPr/>
              <a:t>15</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9970" name="Rectangle 2"/>
          <p:cNvSpPr>
            <a:spLocks noGrp="1" noRot="1" noChangeAspect="1"/>
          </p:cNvSpPr>
          <p:nvPr>
            <p:ph type="sldImg"/>
          </p:nvPr>
        </p:nvSpPr>
        <p:spPr bwMode="auto">
          <a:noFill/>
          <a:ln>
            <a:solidFill>
              <a:srgbClr val="000000"/>
            </a:solidFill>
            <a:miter lim="800000"/>
            <a:headEnd/>
            <a:tailEnd/>
          </a:ln>
        </p:spPr>
      </p:sp>
      <p:sp>
        <p:nvSpPr>
          <p:cNvPr id="979971"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2018" name="Slide Image Placeholder 1"/>
          <p:cNvSpPr>
            <a:spLocks noGrp="1" noRot="1" noChangeAspect="1" noTextEdit="1"/>
          </p:cNvSpPr>
          <p:nvPr>
            <p:ph type="sldImg"/>
          </p:nvPr>
        </p:nvSpPr>
        <p:spPr bwMode="auto">
          <a:noFill/>
          <a:ln>
            <a:solidFill>
              <a:srgbClr val="000000"/>
            </a:solidFill>
            <a:miter lim="800000"/>
            <a:headEnd/>
            <a:tailEnd/>
          </a:ln>
        </p:spPr>
      </p:sp>
      <p:sp>
        <p:nvSpPr>
          <p:cNvPr id="982019"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82020" name="Slide Number Placeholder 3"/>
          <p:cNvSpPr>
            <a:spLocks noGrp="1"/>
          </p:cNvSpPr>
          <p:nvPr>
            <p:ph type="sldNum" sz="quarter" idx="5"/>
          </p:nvPr>
        </p:nvSpPr>
        <p:spPr bwMode="auto">
          <a:noFill/>
          <a:ln>
            <a:miter lim="800000"/>
            <a:headEnd/>
            <a:tailEnd/>
          </a:ln>
        </p:spPr>
        <p:txBody>
          <a:bodyPr/>
          <a:lstStyle/>
          <a:p>
            <a:fld id="{9B13AF2D-A904-4685-9C6B-2A424622CBD6}" type="slidenum">
              <a:rPr lang="en-US">
                <a:solidFill>
                  <a:prstClr val="black"/>
                </a:solidFill>
              </a:rPr>
              <a:pPr/>
              <a:t>17</a:t>
            </a:fld>
            <a:endParaRPr lang="en-U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Slide Image Placeholder 1"/>
          <p:cNvSpPr>
            <a:spLocks noGrp="1" noRot="1" noChangeAspect="1" noTextEdit="1"/>
          </p:cNvSpPr>
          <p:nvPr>
            <p:ph type="sldImg"/>
          </p:nvPr>
        </p:nvSpPr>
        <p:spPr bwMode="auto">
          <a:noFill/>
          <a:ln>
            <a:solidFill>
              <a:srgbClr val="000000"/>
            </a:solidFill>
            <a:miter lim="800000"/>
            <a:headEnd/>
            <a:tailEnd/>
          </a:ln>
        </p:spPr>
      </p:sp>
      <p:sp>
        <p:nvSpPr>
          <p:cNvPr id="98406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84068" name="Slide Number Placeholder 3"/>
          <p:cNvSpPr>
            <a:spLocks noGrp="1"/>
          </p:cNvSpPr>
          <p:nvPr>
            <p:ph type="sldNum" sz="quarter" idx="5"/>
          </p:nvPr>
        </p:nvSpPr>
        <p:spPr bwMode="auto">
          <a:noFill/>
          <a:ln>
            <a:miter lim="800000"/>
            <a:headEnd/>
            <a:tailEnd/>
          </a:ln>
        </p:spPr>
        <p:txBody>
          <a:bodyPr/>
          <a:lstStyle/>
          <a:p>
            <a:fld id="{76788AA2-96BB-457F-943E-9936E2485E00}" type="slidenum">
              <a:rPr lang="en-US">
                <a:solidFill>
                  <a:prstClr val="black"/>
                </a:solidFill>
              </a:rPr>
              <a:pPr/>
              <a:t>18</a:t>
            </a:fld>
            <a:endParaRPr 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4" name="Rectangle 2"/>
          <p:cNvSpPr>
            <a:spLocks noGrp="1" noRot="1" noChangeAspect="1"/>
          </p:cNvSpPr>
          <p:nvPr>
            <p:ph type="sldImg"/>
          </p:nvPr>
        </p:nvSpPr>
        <p:spPr bwMode="auto">
          <a:noFill/>
          <a:ln>
            <a:solidFill>
              <a:srgbClr val="000000"/>
            </a:solidFill>
            <a:miter lim="800000"/>
            <a:headEnd/>
            <a:tailEnd/>
          </a:ln>
        </p:spPr>
      </p:sp>
      <p:sp>
        <p:nvSpPr>
          <p:cNvPr id="986115"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1298" name="Slide Image Placeholder 1"/>
          <p:cNvSpPr>
            <a:spLocks noGrp="1" noRot="1" noChangeAspect="1" noTextEdit="1"/>
          </p:cNvSpPr>
          <p:nvPr>
            <p:ph type="sldImg"/>
          </p:nvPr>
        </p:nvSpPr>
        <p:spPr bwMode="auto">
          <a:noFill/>
          <a:ln>
            <a:solidFill>
              <a:srgbClr val="000000"/>
            </a:solidFill>
            <a:miter lim="800000"/>
            <a:headEnd/>
            <a:tailEnd/>
          </a:ln>
        </p:spPr>
      </p:sp>
      <p:sp>
        <p:nvSpPr>
          <p:cNvPr id="951299"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51300" name="Slide Number Placeholder 3"/>
          <p:cNvSpPr>
            <a:spLocks noGrp="1"/>
          </p:cNvSpPr>
          <p:nvPr>
            <p:ph type="sldNum" sz="quarter" idx="5"/>
          </p:nvPr>
        </p:nvSpPr>
        <p:spPr bwMode="auto">
          <a:noFill/>
          <a:ln>
            <a:miter lim="800000"/>
            <a:headEnd/>
            <a:tailEnd/>
          </a:ln>
        </p:spPr>
        <p:txBody>
          <a:bodyPr/>
          <a:lstStyle/>
          <a:p>
            <a:fld id="{F0548CB0-CCF3-43FC-ABBF-1C04A375311D}" type="slidenum">
              <a:rPr lang="en-US">
                <a:solidFill>
                  <a:prstClr val="black"/>
                </a:solidFill>
              </a:rPr>
              <a:pPr/>
              <a:t>2</a:t>
            </a:fld>
            <a:endParaRPr lang="en-U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8162" name="Slide Image Placeholder 1"/>
          <p:cNvSpPr>
            <a:spLocks noGrp="1" noRot="1" noChangeAspect="1" noTextEdit="1"/>
          </p:cNvSpPr>
          <p:nvPr>
            <p:ph type="sldImg"/>
          </p:nvPr>
        </p:nvSpPr>
        <p:spPr bwMode="auto">
          <a:noFill/>
          <a:ln>
            <a:solidFill>
              <a:srgbClr val="000000"/>
            </a:solidFill>
            <a:miter lim="800000"/>
            <a:headEnd/>
            <a:tailEnd/>
          </a:ln>
        </p:spPr>
      </p:sp>
      <p:sp>
        <p:nvSpPr>
          <p:cNvPr id="988163"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88164" name="Slide Number Placeholder 3"/>
          <p:cNvSpPr>
            <a:spLocks noGrp="1"/>
          </p:cNvSpPr>
          <p:nvPr>
            <p:ph type="sldNum" sz="quarter" idx="5"/>
          </p:nvPr>
        </p:nvSpPr>
        <p:spPr bwMode="auto">
          <a:noFill/>
          <a:ln>
            <a:miter lim="800000"/>
            <a:headEnd/>
            <a:tailEnd/>
          </a:ln>
        </p:spPr>
        <p:txBody>
          <a:bodyPr/>
          <a:lstStyle/>
          <a:p>
            <a:fld id="{280B9145-5781-4C43-A3DB-AE6681B23F8B}" type="slidenum">
              <a:rPr lang="en-US">
                <a:solidFill>
                  <a:prstClr val="black"/>
                </a:solidFill>
              </a:rPr>
              <a:pPr/>
              <a:t>20</a:t>
            </a:fld>
            <a:endParaRPr lang="en-US">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0210" name="Slide Image Placeholder 1"/>
          <p:cNvSpPr>
            <a:spLocks noGrp="1" noRot="1" noChangeAspect="1" noTextEdit="1"/>
          </p:cNvSpPr>
          <p:nvPr>
            <p:ph type="sldImg"/>
          </p:nvPr>
        </p:nvSpPr>
        <p:spPr bwMode="auto">
          <a:noFill/>
          <a:ln>
            <a:solidFill>
              <a:srgbClr val="000000"/>
            </a:solidFill>
            <a:miter lim="800000"/>
            <a:headEnd/>
            <a:tailEnd/>
          </a:ln>
        </p:spPr>
      </p:sp>
      <p:sp>
        <p:nvSpPr>
          <p:cNvPr id="99021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90212" name="Slide Number Placeholder 3"/>
          <p:cNvSpPr>
            <a:spLocks noGrp="1"/>
          </p:cNvSpPr>
          <p:nvPr>
            <p:ph type="sldNum" sz="quarter" idx="5"/>
          </p:nvPr>
        </p:nvSpPr>
        <p:spPr bwMode="auto">
          <a:noFill/>
          <a:ln>
            <a:miter lim="800000"/>
            <a:headEnd/>
            <a:tailEnd/>
          </a:ln>
        </p:spPr>
        <p:txBody>
          <a:bodyPr/>
          <a:lstStyle/>
          <a:p>
            <a:fld id="{90538A72-78B3-4120-B9FE-4553C808D967}" type="slidenum">
              <a:rPr lang="en-US">
                <a:solidFill>
                  <a:prstClr val="black"/>
                </a:solidFill>
              </a:rPr>
              <a:pPr/>
              <a:t>21</a:t>
            </a:fld>
            <a:endParaRPr lang="en-US">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58" name="Rectangle 2"/>
          <p:cNvSpPr>
            <a:spLocks noGrp="1" noRot="1" noChangeAspect="1"/>
          </p:cNvSpPr>
          <p:nvPr>
            <p:ph type="sldImg"/>
          </p:nvPr>
        </p:nvSpPr>
        <p:spPr bwMode="auto">
          <a:noFill/>
          <a:ln>
            <a:solidFill>
              <a:srgbClr val="000000"/>
            </a:solidFill>
            <a:miter lim="800000"/>
            <a:headEnd/>
            <a:tailEnd/>
          </a:ln>
        </p:spPr>
      </p:sp>
      <p:sp>
        <p:nvSpPr>
          <p:cNvPr id="992259"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4306" name="Slide Image Placeholder 1"/>
          <p:cNvSpPr>
            <a:spLocks noGrp="1" noRot="1" noChangeAspect="1" noTextEdit="1"/>
          </p:cNvSpPr>
          <p:nvPr>
            <p:ph type="sldImg"/>
          </p:nvPr>
        </p:nvSpPr>
        <p:spPr bwMode="auto">
          <a:noFill/>
          <a:ln>
            <a:solidFill>
              <a:srgbClr val="000000"/>
            </a:solidFill>
            <a:miter lim="800000"/>
            <a:headEnd/>
            <a:tailEnd/>
          </a:ln>
        </p:spPr>
      </p:sp>
      <p:sp>
        <p:nvSpPr>
          <p:cNvPr id="99430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94308" name="Slide Number Placeholder 3"/>
          <p:cNvSpPr>
            <a:spLocks noGrp="1"/>
          </p:cNvSpPr>
          <p:nvPr>
            <p:ph type="sldNum" sz="quarter" idx="5"/>
          </p:nvPr>
        </p:nvSpPr>
        <p:spPr bwMode="auto">
          <a:noFill/>
          <a:ln>
            <a:miter lim="800000"/>
            <a:headEnd/>
            <a:tailEnd/>
          </a:ln>
        </p:spPr>
        <p:txBody>
          <a:bodyPr/>
          <a:lstStyle/>
          <a:p>
            <a:fld id="{C9107E48-290C-4264-9010-BBC0A8B48DDD}" type="slidenum">
              <a:rPr lang="en-US">
                <a:solidFill>
                  <a:prstClr val="black"/>
                </a:solidFill>
              </a:rPr>
              <a:pPr/>
              <a:t>23</a:t>
            </a:fld>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6354" name="Slide Image Placeholder 1"/>
          <p:cNvSpPr>
            <a:spLocks noGrp="1" noRot="1" noChangeAspect="1" noTextEdit="1"/>
          </p:cNvSpPr>
          <p:nvPr>
            <p:ph type="sldImg"/>
          </p:nvPr>
        </p:nvSpPr>
        <p:spPr bwMode="auto">
          <a:noFill/>
          <a:ln>
            <a:solidFill>
              <a:srgbClr val="000000"/>
            </a:solidFill>
            <a:miter lim="800000"/>
            <a:headEnd/>
            <a:tailEnd/>
          </a:ln>
        </p:spPr>
      </p:sp>
      <p:sp>
        <p:nvSpPr>
          <p:cNvPr id="99635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96356" name="Slide Number Placeholder 3"/>
          <p:cNvSpPr>
            <a:spLocks noGrp="1"/>
          </p:cNvSpPr>
          <p:nvPr>
            <p:ph type="sldNum" sz="quarter" idx="5"/>
          </p:nvPr>
        </p:nvSpPr>
        <p:spPr bwMode="auto">
          <a:noFill/>
          <a:ln>
            <a:miter lim="800000"/>
            <a:headEnd/>
            <a:tailEnd/>
          </a:ln>
        </p:spPr>
        <p:txBody>
          <a:bodyPr/>
          <a:lstStyle/>
          <a:p>
            <a:fld id="{F931A67F-03CC-4831-BE6C-1AFB2DB6522A}" type="slidenum">
              <a:rPr lang="en-US">
                <a:solidFill>
                  <a:prstClr val="black"/>
                </a:solidFill>
              </a:rPr>
              <a:pPr/>
              <a:t>24</a:t>
            </a:fld>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8402" name="Rectangle 2"/>
          <p:cNvSpPr>
            <a:spLocks noGrp="1" noRot="1" noChangeAspect="1"/>
          </p:cNvSpPr>
          <p:nvPr>
            <p:ph type="sldImg"/>
          </p:nvPr>
        </p:nvSpPr>
        <p:spPr bwMode="auto">
          <a:noFill/>
          <a:ln>
            <a:solidFill>
              <a:srgbClr val="000000"/>
            </a:solidFill>
            <a:miter lim="800000"/>
            <a:headEnd/>
            <a:tailEnd/>
          </a:ln>
        </p:spPr>
      </p:sp>
      <p:sp>
        <p:nvSpPr>
          <p:cNvPr id="998403"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0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0045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00452" name="Slide Number Placeholder 3"/>
          <p:cNvSpPr>
            <a:spLocks noGrp="1"/>
          </p:cNvSpPr>
          <p:nvPr>
            <p:ph type="sldNum" sz="quarter" idx="5"/>
          </p:nvPr>
        </p:nvSpPr>
        <p:spPr bwMode="auto">
          <a:noFill/>
          <a:ln>
            <a:miter lim="800000"/>
            <a:headEnd/>
            <a:tailEnd/>
          </a:ln>
        </p:spPr>
        <p:txBody>
          <a:bodyPr/>
          <a:lstStyle/>
          <a:p>
            <a:fld id="{103B0239-2D70-4673-A8CB-C99E7DDCEBCA}" type="slidenum">
              <a:rPr lang="en-US">
                <a:solidFill>
                  <a:prstClr val="black"/>
                </a:solidFill>
              </a:rPr>
              <a:pPr/>
              <a:t>26</a:t>
            </a:fld>
            <a:endParaRPr lang="en-US">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02499"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02500" name="Slide Number Placeholder 3"/>
          <p:cNvSpPr>
            <a:spLocks noGrp="1"/>
          </p:cNvSpPr>
          <p:nvPr>
            <p:ph type="sldNum" sz="quarter" idx="5"/>
          </p:nvPr>
        </p:nvSpPr>
        <p:spPr bwMode="auto">
          <a:noFill/>
          <a:ln>
            <a:miter lim="800000"/>
            <a:headEnd/>
            <a:tailEnd/>
          </a:ln>
        </p:spPr>
        <p:txBody>
          <a:bodyPr/>
          <a:lstStyle/>
          <a:p>
            <a:fld id="{73CF62AF-1FF4-436A-8E97-C77C7CA20163}" type="slidenum">
              <a:rPr lang="en-US">
                <a:solidFill>
                  <a:prstClr val="black"/>
                </a:solidFill>
              </a:rPr>
              <a:pPr/>
              <a:t>27</a:t>
            </a:fld>
            <a:endParaRPr lang="en-US">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546" name="Rectangle 2"/>
          <p:cNvSpPr>
            <a:spLocks noGrp="1" noRot="1" noChangeAspect="1"/>
          </p:cNvSpPr>
          <p:nvPr>
            <p:ph type="sldImg"/>
          </p:nvPr>
        </p:nvSpPr>
        <p:spPr bwMode="auto">
          <a:noFill/>
          <a:ln>
            <a:solidFill>
              <a:srgbClr val="000000"/>
            </a:solidFill>
            <a:miter lim="800000"/>
            <a:headEnd/>
            <a:tailEnd/>
          </a:ln>
        </p:spPr>
      </p:sp>
      <p:sp>
        <p:nvSpPr>
          <p:cNvPr id="1004547"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Slide Image Placeholder 1"/>
          <p:cNvSpPr>
            <a:spLocks noGrp="1" noRot="1" noChangeAspect="1" noTextEdit="1"/>
          </p:cNvSpPr>
          <p:nvPr>
            <p:ph type="sldImg"/>
          </p:nvPr>
        </p:nvSpPr>
        <p:spPr bwMode="auto">
          <a:noFill/>
          <a:ln>
            <a:solidFill>
              <a:srgbClr val="000000"/>
            </a:solidFill>
            <a:miter lim="800000"/>
            <a:headEnd/>
            <a:tailEnd/>
          </a:ln>
        </p:spPr>
      </p:sp>
      <p:sp>
        <p:nvSpPr>
          <p:cNvPr id="100659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06596" name="Slide Number Placeholder 3"/>
          <p:cNvSpPr>
            <a:spLocks noGrp="1"/>
          </p:cNvSpPr>
          <p:nvPr>
            <p:ph type="sldNum" sz="quarter" idx="5"/>
          </p:nvPr>
        </p:nvSpPr>
        <p:spPr bwMode="auto">
          <a:noFill/>
          <a:ln>
            <a:miter lim="800000"/>
            <a:headEnd/>
            <a:tailEnd/>
          </a:ln>
        </p:spPr>
        <p:txBody>
          <a:bodyPr/>
          <a:lstStyle/>
          <a:p>
            <a:fld id="{49E7DFF7-E633-4A22-AB5B-033B0FEB1BEB}" type="slidenum">
              <a:rPr lang="en-US">
                <a:solidFill>
                  <a:prstClr val="black"/>
                </a:solidFill>
              </a:rPr>
              <a:pPr/>
              <a:t>29</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3346" name="Slide Image Placeholder 1"/>
          <p:cNvSpPr>
            <a:spLocks noGrp="1" noRot="1" noChangeAspect="1" noTextEdit="1"/>
          </p:cNvSpPr>
          <p:nvPr>
            <p:ph type="sldImg"/>
          </p:nvPr>
        </p:nvSpPr>
        <p:spPr bwMode="auto">
          <a:noFill/>
          <a:ln>
            <a:solidFill>
              <a:srgbClr val="000000"/>
            </a:solidFill>
            <a:miter lim="800000"/>
            <a:headEnd/>
            <a:tailEnd/>
          </a:ln>
        </p:spPr>
      </p:sp>
      <p:sp>
        <p:nvSpPr>
          <p:cNvPr id="95334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53348" name="Slide Number Placeholder 3"/>
          <p:cNvSpPr>
            <a:spLocks noGrp="1"/>
          </p:cNvSpPr>
          <p:nvPr>
            <p:ph type="sldNum" sz="quarter" idx="5"/>
          </p:nvPr>
        </p:nvSpPr>
        <p:spPr bwMode="auto">
          <a:noFill/>
          <a:ln>
            <a:miter lim="800000"/>
            <a:headEnd/>
            <a:tailEnd/>
          </a:ln>
        </p:spPr>
        <p:txBody>
          <a:bodyPr/>
          <a:lstStyle/>
          <a:p>
            <a:fld id="{500AB2FB-8012-4873-A0E7-A77D90E6FD36}" type="slidenum">
              <a:rPr lang="en-US">
                <a:solidFill>
                  <a:prstClr val="black"/>
                </a:solidFill>
              </a:rPr>
              <a:pPr/>
              <a:t>3</a:t>
            </a:fld>
            <a:endParaRPr lang="en-US">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8642" name="Slide Image Placeholder 1"/>
          <p:cNvSpPr>
            <a:spLocks noGrp="1" noRot="1" noChangeAspect="1" noTextEdit="1"/>
          </p:cNvSpPr>
          <p:nvPr>
            <p:ph type="sldImg"/>
          </p:nvPr>
        </p:nvSpPr>
        <p:spPr bwMode="auto">
          <a:noFill/>
          <a:ln>
            <a:solidFill>
              <a:srgbClr val="000000"/>
            </a:solidFill>
            <a:miter lim="800000"/>
            <a:headEnd/>
            <a:tailEnd/>
          </a:ln>
        </p:spPr>
      </p:sp>
      <p:sp>
        <p:nvSpPr>
          <p:cNvPr id="1008643"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08644" name="Slide Number Placeholder 3"/>
          <p:cNvSpPr>
            <a:spLocks noGrp="1"/>
          </p:cNvSpPr>
          <p:nvPr>
            <p:ph type="sldNum" sz="quarter" idx="5"/>
          </p:nvPr>
        </p:nvSpPr>
        <p:spPr bwMode="auto">
          <a:noFill/>
          <a:ln>
            <a:miter lim="800000"/>
            <a:headEnd/>
            <a:tailEnd/>
          </a:ln>
        </p:spPr>
        <p:txBody>
          <a:bodyPr/>
          <a:lstStyle/>
          <a:p>
            <a:fld id="{B00EEB58-19CB-422F-9E5E-4BB1424D089C}" type="slidenum">
              <a:rPr lang="en-US">
                <a:solidFill>
                  <a:prstClr val="black"/>
                </a:solidFill>
              </a:rPr>
              <a:pPr/>
              <a:t>30</a:t>
            </a:fld>
            <a:endParaRPr lang="en-US">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Rot="1" noChangeAspect="1"/>
          </p:cNvSpPr>
          <p:nvPr>
            <p:ph type="sldImg"/>
          </p:nvPr>
        </p:nvSpPr>
        <p:spPr bwMode="auto">
          <a:noFill/>
          <a:ln>
            <a:solidFill>
              <a:srgbClr val="000000"/>
            </a:solidFill>
            <a:miter lim="800000"/>
            <a:headEnd/>
            <a:tailEnd/>
          </a:ln>
        </p:spPr>
      </p:sp>
      <p:sp>
        <p:nvSpPr>
          <p:cNvPr id="1010691"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738" name="Slide Image Placeholder 1"/>
          <p:cNvSpPr>
            <a:spLocks noGrp="1" noRot="1" noChangeAspect="1" noTextEdit="1"/>
          </p:cNvSpPr>
          <p:nvPr>
            <p:ph type="sldImg"/>
          </p:nvPr>
        </p:nvSpPr>
        <p:spPr bwMode="auto">
          <a:noFill/>
          <a:ln>
            <a:solidFill>
              <a:srgbClr val="000000"/>
            </a:solidFill>
            <a:miter lim="800000"/>
            <a:headEnd/>
            <a:tailEnd/>
          </a:ln>
        </p:spPr>
      </p:sp>
      <p:sp>
        <p:nvSpPr>
          <p:cNvPr id="1012739"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12740" name="Slide Number Placeholder 3"/>
          <p:cNvSpPr>
            <a:spLocks noGrp="1"/>
          </p:cNvSpPr>
          <p:nvPr>
            <p:ph type="sldNum" sz="quarter" idx="5"/>
          </p:nvPr>
        </p:nvSpPr>
        <p:spPr bwMode="auto">
          <a:noFill/>
          <a:ln>
            <a:miter lim="800000"/>
            <a:headEnd/>
            <a:tailEnd/>
          </a:ln>
        </p:spPr>
        <p:txBody>
          <a:bodyPr/>
          <a:lstStyle/>
          <a:p>
            <a:fld id="{C02E9A82-9CBF-4DC2-925C-FA7A475F6260}" type="slidenum">
              <a:rPr lang="en-US">
                <a:solidFill>
                  <a:prstClr val="black"/>
                </a:solidFill>
              </a:rPr>
              <a:pPr/>
              <a:t>32</a:t>
            </a:fld>
            <a:endParaRPr lang="en-US">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786" name="Rectangle 2"/>
          <p:cNvSpPr>
            <a:spLocks noGrp="1" noRot="1" noChangeAspect="1"/>
          </p:cNvSpPr>
          <p:nvPr>
            <p:ph type="sldImg"/>
          </p:nvPr>
        </p:nvSpPr>
        <p:spPr bwMode="auto">
          <a:noFill/>
          <a:ln>
            <a:solidFill>
              <a:srgbClr val="000000"/>
            </a:solidFill>
            <a:miter lim="800000"/>
            <a:headEnd/>
            <a:tailEnd/>
          </a:ln>
        </p:spPr>
      </p:sp>
      <p:sp>
        <p:nvSpPr>
          <p:cNvPr id="1014787"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4" name="Slide Image Placeholder 1"/>
          <p:cNvSpPr>
            <a:spLocks noGrp="1" noRot="1" noChangeAspect="1" noTextEdit="1"/>
          </p:cNvSpPr>
          <p:nvPr>
            <p:ph type="sldImg"/>
          </p:nvPr>
        </p:nvSpPr>
        <p:spPr bwMode="auto">
          <a:noFill/>
          <a:ln>
            <a:solidFill>
              <a:srgbClr val="000000"/>
            </a:solidFill>
            <a:miter lim="800000"/>
            <a:headEnd/>
            <a:tailEnd/>
          </a:ln>
        </p:spPr>
      </p:sp>
      <p:sp>
        <p:nvSpPr>
          <p:cNvPr id="101683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16836" name="Slide Number Placeholder 3"/>
          <p:cNvSpPr>
            <a:spLocks noGrp="1"/>
          </p:cNvSpPr>
          <p:nvPr>
            <p:ph type="sldNum" sz="quarter" idx="5"/>
          </p:nvPr>
        </p:nvSpPr>
        <p:spPr bwMode="auto">
          <a:noFill/>
          <a:ln>
            <a:miter lim="800000"/>
            <a:headEnd/>
            <a:tailEnd/>
          </a:ln>
        </p:spPr>
        <p:txBody>
          <a:bodyPr/>
          <a:lstStyle/>
          <a:p>
            <a:fld id="{86E97C5A-1332-4344-9455-E32B06109DF3}" type="slidenum">
              <a:rPr lang="en-US">
                <a:solidFill>
                  <a:prstClr val="black"/>
                </a:solidFill>
              </a:rPr>
              <a:pPr/>
              <a:t>34</a:t>
            </a:fld>
            <a:endParaRPr lang="en-US">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Slide Image Placeholder 1"/>
          <p:cNvSpPr>
            <a:spLocks noGrp="1" noRot="1" noChangeAspect="1" noTextEdit="1"/>
          </p:cNvSpPr>
          <p:nvPr>
            <p:ph type="sldImg"/>
          </p:nvPr>
        </p:nvSpPr>
        <p:spPr bwMode="auto">
          <a:noFill/>
          <a:ln>
            <a:solidFill>
              <a:srgbClr val="000000"/>
            </a:solidFill>
            <a:miter lim="800000"/>
            <a:headEnd/>
            <a:tailEnd/>
          </a:ln>
        </p:spPr>
      </p:sp>
      <p:sp>
        <p:nvSpPr>
          <p:cNvPr id="1018883"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18884" name="Slide Number Placeholder 3"/>
          <p:cNvSpPr>
            <a:spLocks noGrp="1"/>
          </p:cNvSpPr>
          <p:nvPr>
            <p:ph type="sldNum" sz="quarter" idx="5"/>
          </p:nvPr>
        </p:nvSpPr>
        <p:spPr bwMode="auto">
          <a:noFill/>
          <a:ln>
            <a:miter lim="800000"/>
            <a:headEnd/>
            <a:tailEnd/>
          </a:ln>
        </p:spPr>
        <p:txBody>
          <a:bodyPr/>
          <a:lstStyle/>
          <a:p>
            <a:fld id="{3D4EEDE8-A91D-4EA6-B474-81C6967316A1}" type="slidenum">
              <a:rPr lang="en-US">
                <a:solidFill>
                  <a:prstClr val="black"/>
                </a:solidFill>
              </a:rPr>
              <a:pPr/>
              <a:t>35</a:t>
            </a:fld>
            <a:endParaRPr lang="en-US">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Slide Image Placeholder 1"/>
          <p:cNvSpPr>
            <a:spLocks noGrp="1" noRot="1" noChangeAspect="1" noTextEdit="1"/>
          </p:cNvSpPr>
          <p:nvPr>
            <p:ph type="sldImg"/>
          </p:nvPr>
        </p:nvSpPr>
        <p:spPr bwMode="auto">
          <a:noFill/>
          <a:ln>
            <a:solidFill>
              <a:srgbClr val="000000"/>
            </a:solidFill>
            <a:miter lim="800000"/>
            <a:headEnd/>
            <a:tailEnd/>
          </a:ln>
        </p:spPr>
      </p:sp>
      <p:sp>
        <p:nvSpPr>
          <p:cNvPr id="102093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20932" name="Slide Number Placeholder 3"/>
          <p:cNvSpPr>
            <a:spLocks noGrp="1"/>
          </p:cNvSpPr>
          <p:nvPr>
            <p:ph type="sldNum" sz="quarter" idx="5"/>
          </p:nvPr>
        </p:nvSpPr>
        <p:spPr bwMode="auto">
          <a:noFill/>
          <a:ln>
            <a:miter lim="800000"/>
            <a:headEnd/>
            <a:tailEnd/>
          </a:ln>
        </p:spPr>
        <p:txBody>
          <a:bodyPr/>
          <a:lstStyle/>
          <a:p>
            <a:fld id="{7CC373C6-FFAC-4213-B83D-54725E783474}" type="slidenum">
              <a:rPr lang="en-US">
                <a:solidFill>
                  <a:prstClr val="black"/>
                </a:solidFill>
              </a:rPr>
              <a:pPr/>
              <a:t>36</a:t>
            </a:fld>
            <a:endParaRPr lang="en-US">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2978" name="Slide Image Placeholder 1"/>
          <p:cNvSpPr>
            <a:spLocks noGrp="1" noRot="1" noChangeAspect="1" noTextEdit="1"/>
          </p:cNvSpPr>
          <p:nvPr>
            <p:ph type="sldImg"/>
          </p:nvPr>
        </p:nvSpPr>
        <p:spPr bwMode="auto">
          <a:noFill/>
          <a:ln>
            <a:solidFill>
              <a:srgbClr val="000000"/>
            </a:solidFill>
            <a:miter lim="800000"/>
            <a:headEnd/>
            <a:tailEnd/>
          </a:ln>
        </p:spPr>
      </p:sp>
      <p:sp>
        <p:nvSpPr>
          <p:cNvPr id="1022979"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22980" name="Slide Number Placeholder 3"/>
          <p:cNvSpPr>
            <a:spLocks noGrp="1"/>
          </p:cNvSpPr>
          <p:nvPr>
            <p:ph type="sldNum" sz="quarter" idx="5"/>
          </p:nvPr>
        </p:nvSpPr>
        <p:spPr bwMode="auto">
          <a:noFill/>
          <a:ln>
            <a:miter lim="800000"/>
            <a:headEnd/>
            <a:tailEnd/>
          </a:ln>
        </p:spPr>
        <p:txBody>
          <a:bodyPr/>
          <a:lstStyle/>
          <a:p>
            <a:fld id="{49F22024-D02A-4E04-AA3C-9E0E65C57C9B}" type="slidenum">
              <a:rPr lang="en-US">
                <a:solidFill>
                  <a:prstClr val="black"/>
                </a:solidFill>
              </a:rPr>
              <a:pPr/>
              <a:t>37</a:t>
            </a:fld>
            <a:endParaRPr lang="en-US">
              <a:solidFill>
                <a:prstClr val="black"/>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6" name="Slide Image Placeholder 1"/>
          <p:cNvSpPr>
            <a:spLocks noGrp="1" noRot="1" noChangeAspect="1" noTextEdit="1"/>
          </p:cNvSpPr>
          <p:nvPr>
            <p:ph type="sldImg"/>
          </p:nvPr>
        </p:nvSpPr>
        <p:spPr bwMode="auto">
          <a:noFill/>
          <a:ln>
            <a:solidFill>
              <a:srgbClr val="000000"/>
            </a:solidFill>
            <a:miter lim="800000"/>
            <a:headEnd/>
            <a:tailEnd/>
          </a:ln>
        </p:spPr>
      </p:sp>
      <p:sp>
        <p:nvSpPr>
          <p:cNvPr id="102502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25028" name="Slide Number Placeholder 3"/>
          <p:cNvSpPr>
            <a:spLocks noGrp="1"/>
          </p:cNvSpPr>
          <p:nvPr>
            <p:ph type="sldNum" sz="quarter" idx="5"/>
          </p:nvPr>
        </p:nvSpPr>
        <p:spPr bwMode="auto">
          <a:noFill/>
          <a:ln>
            <a:miter lim="800000"/>
            <a:headEnd/>
            <a:tailEnd/>
          </a:ln>
        </p:spPr>
        <p:txBody>
          <a:bodyPr/>
          <a:lstStyle/>
          <a:p>
            <a:fld id="{9EEE3487-5D4B-49F1-9ED2-4C500F2B687F}" type="slidenum">
              <a:rPr lang="en-US">
                <a:solidFill>
                  <a:prstClr val="black"/>
                </a:solidFill>
              </a:rPr>
              <a:pPr/>
              <a:t>38</a:t>
            </a:fld>
            <a:endParaRPr lang="en-US">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074" name="Slide Image Placeholder 1"/>
          <p:cNvSpPr>
            <a:spLocks noGrp="1" noRot="1" noChangeAspect="1" noTextEdit="1"/>
          </p:cNvSpPr>
          <p:nvPr>
            <p:ph type="sldImg"/>
          </p:nvPr>
        </p:nvSpPr>
        <p:spPr bwMode="auto">
          <a:noFill/>
          <a:ln>
            <a:solidFill>
              <a:srgbClr val="000000"/>
            </a:solidFill>
            <a:miter lim="800000"/>
            <a:headEnd/>
            <a:tailEnd/>
          </a:ln>
        </p:spPr>
      </p:sp>
      <p:sp>
        <p:nvSpPr>
          <p:cNvPr id="102707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1027076" name="Slide Number Placeholder 3"/>
          <p:cNvSpPr>
            <a:spLocks noGrp="1"/>
          </p:cNvSpPr>
          <p:nvPr>
            <p:ph type="sldNum" sz="quarter" idx="5"/>
          </p:nvPr>
        </p:nvSpPr>
        <p:spPr bwMode="auto">
          <a:noFill/>
          <a:ln>
            <a:miter lim="800000"/>
            <a:headEnd/>
            <a:tailEnd/>
          </a:ln>
        </p:spPr>
        <p:txBody>
          <a:bodyPr/>
          <a:lstStyle/>
          <a:p>
            <a:fld id="{27FFC7B5-821D-4737-8FB0-3A7401C4D2B3}" type="slidenum">
              <a:rPr lang="en-US">
                <a:solidFill>
                  <a:prstClr val="black"/>
                </a:solidFill>
              </a:rPr>
              <a:pPr/>
              <a:t>39</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4" name="Slide Image Placeholder 1"/>
          <p:cNvSpPr>
            <a:spLocks noGrp="1" noRot="1" noChangeAspect="1" noTextEdit="1"/>
          </p:cNvSpPr>
          <p:nvPr>
            <p:ph type="sldImg"/>
          </p:nvPr>
        </p:nvSpPr>
        <p:spPr bwMode="auto">
          <a:noFill/>
          <a:ln>
            <a:solidFill>
              <a:srgbClr val="000000"/>
            </a:solidFill>
            <a:miter lim="800000"/>
            <a:headEnd/>
            <a:tailEnd/>
          </a:ln>
        </p:spPr>
      </p:sp>
      <p:sp>
        <p:nvSpPr>
          <p:cNvPr id="955395"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55396" name="Slide Number Placeholder 3"/>
          <p:cNvSpPr>
            <a:spLocks noGrp="1"/>
          </p:cNvSpPr>
          <p:nvPr>
            <p:ph type="sldNum" sz="quarter" idx="5"/>
          </p:nvPr>
        </p:nvSpPr>
        <p:spPr bwMode="auto">
          <a:noFill/>
          <a:ln>
            <a:miter lim="800000"/>
            <a:headEnd/>
            <a:tailEnd/>
          </a:ln>
        </p:spPr>
        <p:txBody>
          <a:bodyPr/>
          <a:lstStyle/>
          <a:p>
            <a:fld id="{56C65A3E-8E0E-41BD-A304-74FE213B3D63}" type="slidenum">
              <a:rPr lang="en-US">
                <a:solidFill>
                  <a:prstClr val="black"/>
                </a:solidFill>
              </a:rPr>
              <a:pPr/>
              <a:t>4</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22" name="Slide Image Placeholder 1"/>
          <p:cNvSpPr>
            <a:spLocks noGrp="1" noRot="1" noChangeAspect="1" noTextEdit="1"/>
          </p:cNvSpPr>
          <p:nvPr>
            <p:ph type="sldImg"/>
          </p:nvPr>
        </p:nvSpPr>
        <p:spPr bwMode="auto">
          <a:noFill/>
          <a:ln>
            <a:solidFill>
              <a:srgbClr val="000000"/>
            </a:solidFill>
            <a:miter lim="800000"/>
            <a:headEnd/>
            <a:tailEnd/>
          </a:ln>
        </p:spPr>
      </p:sp>
      <p:sp>
        <p:nvSpPr>
          <p:cNvPr id="1029123" name="Notes Placeholder 2"/>
          <p:cNvSpPr>
            <a:spLocks noGrp="1"/>
          </p:cNvSpPr>
          <p:nvPr>
            <p:ph type="body" idx="1"/>
          </p:nvPr>
        </p:nvSpPr>
        <p:spPr bwMode="auto">
          <a:noFill/>
        </p:spPr>
        <p:txBody>
          <a:bodyPr/>
          <a:lstStyle/>
          <a:p>
            <a:pPr eaLnBrk="1" hangingPunct="1"/>
            <a:endParaRPr lang="en-US" smtClean="0">
              <a:ea typeface="ＭＳ Ｐゴシック" pitchFamily="34" charset="-128"/>
            </a:endParaRPr>
          </a:p>
        </p:txBody>
      </p:sp>
      <p:sp>
        <p:nvSpPr>
          <p:cNvPr id="1029124" name="Slide Number Placeholder 3"/>
          <p:cNvSpPr>
            <a:spLocks noGrp="1"/>
          </p:cNvSpPr>
          <p:nvPr>
            <p:ph type="sldNum" sz="quarter" idx="5"/>
          </p:nvPr>
        </p:nvSpPr>
        <p:spPr bwMode="auto">
          <a:noFill/>
          <a:ln>
            <a:miter lim="800000"/>
            <a:headEnd/>
            <a:tailEnd/>
          </a:ln>
        </p:spPr>
        <p:txBody>
          <a:bodyPr/>
          <a:lstStyle/>
          <a:p>
            <a:fld id="{DE261AE1-E903-49D4-82E5-6EBCDFCAAF48}" type="slidenum">
              <a:rPr lang="en-US">
                <a:solidFill>
                  <a:prstClr val="black"/>
                </a:solidFill>
              </a:rPr>
              <a:pPr/>
              <a:t>40</a:t>
            </a:fld>
            <a:endParaRPr lang="en-US">
              <a:solidFill>
                <a:prstClr val="black"/>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170" name="Rectangle 2"/>
          <p:cNvSpPr>
            <a:spLocks noGrp="1" noRot="1" noChangeAspect="1"/>
          </p:cNvSpPr>
          <p:nvPr>
            <p:ph type="sldImg"/>
          </p:nvPr>
        </p:nvSpPr>
        <p:spPr bwMode="auto">
          <a:noFill/>
          <a:ln>
            <a:solidFill>
              <a:srgbClr val="000000"/>
            </a:solidFill>
            <a:miter lim="800000"/>
            <a:headEnd/>
            <a:tailEnd/>
          </a:ln>
        </p:spPr>
      </p:sp>
      <p:sp>
        <p:nvSpPr>
          <p:cNvPr id="1031171"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218" name="Slide Image Placeholder 1"/>
          <p:cNvSpPr>
            <a:spLocks noGrp="1" noRot="1" noChangeAspect="1" noTextEdit="1"/>
          </p:cNvSpPr>
          <p:nvPr>
            <p:ph type="sldImg"/>
          </p:nvPr>
        </p:nvSpPr>
        <p:spPr bwMode="auto">
          <a:noFill/>
          <a:ln>
            <a:solidFill>
              <a:srgbClr val="000000"/>
            </a:solidFill>
            <a:miter lim="800000"/>
            <a:headEnd/>
            <a:tailEnd/>
          </a:ln>
        </p:spPr>
      </p:sp>
      <p:sp>
        <p:nvSpPr>
          <p:cNvPr id="1033219" name="Notes Placeholder 2"/>
          <p:cNvSpPr>
            <a:spLocks noGrp="1"/>
          </p:cNvSpPr>
          <p:nvPr>
            <p:ph type="body" idx="1"/>
          </p:nvPr>
        </p:nvSpPr>
        <p:spPr bwMode="auto">
          <a:noFill/>
        </p:spPr>
        <p:txBody>
          <a:bodyPr/>
          <a:lstStyle/>
          <a:p>
            <a:pPr eaLnBrk="1" hangingPunct="1"/>
            <a:endParaRPr lang="en-US" smtClean="0">
              <a:ea typeface="ＭＳ Ｐゴシック" pitchFamily="34" charset="-128"/>
            </a:endParaRPr>
          </a:p>
        </p:txBody>
      </p:sp>
      <p:sp>
        <p:nvSpPr>
          <p:cNvPr id="1033220" name="Slide Number Placeholder 3"/>
          <p:cNvSpPr>
            <a:spLocks noGrp="1"/>
          </p:cNvSpPr>
          <p:nvPr>
            <p:ph type="sldNum" sz="quarter" idx="5"/>
          </p:nvPr>
        </p:nvSpPr>
        <p:spPr bwMode="auto">
          <a:noFill/>
          <a:ln>
            <a:miter lim="800000"/>
            <a:headEnd/>
            <a:tailEnd/>
          </a:ln>
        </p:spPr>
        <p:txBody>
          <a:bodyPr/>
          <a:lstStyle/>
          <a:p>
            <a:fld id="{67E519FD-5666-4BD8-A32B-E1CFF62BFA70}" type="slidenum">
              <a:rPr lang="en-US">
                <a:solidFill>
                  <a:prstClr val="black"/>
                </a:solidFill>
              </a:rPr>
              <a:pPr/>
              <a:t>42</a:t>
            </a:fld>
            <a:endParaRPr lang="en-US">
              <a:solidFill>
                <a:prstClr val="black"/>
              </a:solidFil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266" name="Rectangle 2"/>
          <p:cNvSpPr>
            <a:spLocks noGrp="1" noRot="1" noChangeAspect="1"/>
          </p:cNvSpPr>
          <p:nvPr>
            <p:ph type="sldImg"/>
          </p:nvPr>
        </p:nvSpPr>
        <p:spPr bwMode="auto">
          <a:noFill/>
          <a:ln>
            <a:solidFill>
              <a:srgbClr val="000000"/>
            </a:solidFill>
            <a:miter lim="800000"/>
            <a:headEnd/>
            <a:tailEnd/>
          </a:ln>
        </p:spPr>
      </p:sp>
      <p:sp>
        <p:nvSpPr>
          <p:cNvPr id="1035267"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7442" name="Rectangle 2"/>
          <p:cNvSpPr>
            <a:spLocks noGrp="1" noRot="1" noChangeAspect="1"/>
          </p:cNvSpPr>
          <p:nvPr>
            <p:ph type="sldImg"/>
          </p:nvPr>
        </p:nvSpPr>
        <p:spPr bwMode="auto">
          <a:noFill/>
          <a:ln>
            <a:solidFill>
              <a:srgbClr val="000000"/>
            </a:solidFill>
            <a:miter lim="800000"/>
            <a:headEnd/>
            <a:tailEnd/>
          </a:ln>
        </p:spPr>
      </p:sp>
      <p:sp>
        <p:nvSpPr>
          <p:cNvPr id="957443"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Slide Image Placeholder 1"/>
          <p:cNvSpPr>
            <a:spLocks noGrp="1" noRot="1" noChangeAspect="1" noTextEdit="1"/>
          </p:cNvSpPr>
          <p:nvPr>
            <p:ph type="sldImg"/>
          </p:nvPr>
        </p:nvSpPr>
        <p:spPr bwMode="auto">
          <a:noFill/>
          <a:ln>
            <a:solidFill>
              <a:srgbClr val="000000"/>
            </a:solidFill>
            <a:miter lim="800000"/>
            <a:headEnd/>
            <a:tailEnd/>
          </a:ln>
        </p:spPr>
      </p:sp>
      <p:sp>
        <p:nvSpPr>
          <p:cNvPr id="959491"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59492" name="Slide Number Placeholder 3"/>
          <p:cNvSpPr>
            <a:spLocks noGrp="1"/>
          </p:cNvSpPr>
          <p:nvPr>
            <p:ph type="sldNum" sz="quarter" idx="5"/>
          </p:nvPr>
        </p:nvSpPr>
        <p:spPr bwMode="auto">
          <a:noFill/>
          <a:ln>
            <a:miter lim="800000"/>
            <a:headEnd/>
            <a:tailEnd/>
          </a:ln>
        </p:spPr>
        <p:txBody>
          <a:bodyPr/>
          <a:lstStyle/>
          <a:p>
            <a:fld id="{60FB565B-C822-4550-82E7-116A15F9698B}" type="slidenum">
              <a:rPr lang="en-US">
                <a:solidFill>
                  <a:prstClr val="black"/>
                </a:solidFill>
              </a:rPr>
              <a:pPr/>
              <a:t>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1538" name="Rectangle 2"/>
          <p:cNvSpPr>
            <a:spLocks noGrp="1" noRot="1" noChangeAspect="1"/>
          </p:cNvSpPr>
          <p:nvPr>
            <p:ph type="sldImg"/>
          </p:nvPr>
        </p:nvSpPr>
        <p:spPr bwMode="auto">
          <a:noFill/>
          <a:ln>
            <a:solidFill>
              <a:srgbClr val="000000"/>
            </a:solidFill>
            <a:miter lim="800000"/>
            <a:headEnd/>
            <a:tailEnd/>
          </a:ln>
        </p:spPr>
      </p:sp>
      <p:sp>
        <p:nvSpPr>
          <p:cNvPr id="961539" name="Rectangle 3"/>
          <p:cNvSpPr>
            <a:spLocks noGrp="1"/>
          </p:cNvSpPr>
          <p:nvPr>
            <p:ph type="body" idx="1"/>
          </p:nvPr>
        </p:nvSpPr>
        <p:spPr bwMode="auto">
          <a:noFill/>
        </p:spPr>
        <p:txBody>
          <a:bodyPr/>
          <a:lstStyle/>
          <a:p>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586" name="Slide Image Placeholder 1"/>
          <p:cNvSpPr>
            <a:spLocks noGrp="1" noRot="1" noChangeAspect="1" noTextEdit="1"/>
          </p:cNvSpPr>
          <p:nvPr>
            <p:ph type="sldImg"/>
          </p:nvPr>
        </p:nvSpPr>
        <p:spPr bwMode="auto">
          <a:noFill/>
          <a:ln>
            <a:solidFill>
              <a:srgbClr val="000000"/>
            </a:solidFill>
            <a:miter lim="800000"/>
            <a:headEnd/>
            <a:tailEnd/>
          </a:ln>
        </p:spPr>
      </p:sp>
      <p:sp>
        <p:nvSpPr>
          <p:cNvPr id="963587" name="Notes Placeholder 2"/>
          <p:cNvSpPr>
            <a:spLocks noGrp="1"/>
          </p:cNvSpPr>
          <p:nvPr>
            <p:ph type="body" idx="1"/>
          </p:nvPr>
        </p:nvSpPr>
        <p:spPr bwMode="auto">
          <a:noFill/>
        </p:spPr>
        <p:txBody>
          <a:bodyPr/>
          <a:lstStyle/>
          <a:p>
            <a:pPr eaLnBrk="1" hangingPunct="1">
              <a:spcBef>
                <a:spcPct val="0"/>
              </a:spcBef>
            </a:pPr>
            <a:endParaRPr lang="en-US" smtClean="0">
              <a:ea typeface="ＭＳ Ｐゴシック" pitchFamily="34" charset="-128"/>
            </a:endParaRPr>
          </a:p>
        </p:txBody>
      </p:sp>
      <p:sp>
        <p:nvSpPr>
          <p:cNvPr id="963588" name="Slide Number Placeholder 3"/>
          <p:cNvSpPr>
            <a:spLocks noGrp="1"/>
          </p:cNvSpPr>
          <p:nvPr>
            <p:ph type="sldNum" sz="quarter" idx="5"/>
          </p:nvPr>
        </p:nvSpPr>
        <p:spPr bwMode="auto">
          <a:noFill/>
          <a:ln>
            <a:miter lim="800000"/>
            <a:headEnd/>
            <a:tailEnd/>
          </a:ln>
        </p:spPr>
        <p:txBody>
          <a:bodyPr/>
          <a:lstStyle/>
          <a:p>
            <a:fld id="{68141316-D429-4B42-8C87-190924EAC141}" type="slidenum">
              <a:rPr lang="en-US">
                <a:solidFill>
                  <a:prstClr val="black"/>
                </a:solidFill>
              </a:rPr>
              <a:pPr/>
              <a:t>8</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4" name="Slide Image Placeholder 1"/>
          <p:cNvSpPr>
            <a:spLocks noGrp="1" noRot="1" noChangeAspect="1" noTextEdit="1"/>
          </p:cNvSpPr>
          <p:nvPr>
            <p:ph type="sldImg"/>
          </p:nvPr>
        </p:nvSpPr>
        <p:spPr bwMode="auto">
          <a:noFill/>
          <a:ln>
            <a:solidFill>
              <a:srgbClr val="000000"/>
            </a:solidFill>
            <a:miter lim="800000"/>
            <a:headEnd/>
            <a:tailEnd/>
          </a:ln>
        </p:spPr>
      </p:sp>
      <p:sp>
        <p:nvSpPr>
          <p:cNvPr id="965635" name="Notes Placeholder 2"/>
          <p:cNvSpPr>
            <a:spLocks noGrp="1"/>
          </p:cNvSpPr>
          <p:nvPr>
            <p:ph type="body" idx="1"/>
          </p:nvPr>
        </p:nvSpPr>
        <p:spPr bwMode="auto">
          <a:noFill/>
        </p:spPr>
        <p:txBody>
          <a:bodyPr/>
          <a:lstStyle/>
          <a:p>
            <a:pPr eaLnBrk="1" hangingPunct="1">
              <a:spcBef>
                <a:spcPct val="0"/>
              </a:spcBef>
            </a:pPr>
            <a:endParaRPr lang="en-US" sz="1800" smtClean="0">
              <a:latin typeface="Arial" pitchFamily="34" charset="0"/>
              <a:ea typeface="ＭＳ Ｐゴシック" pitchFamily="34" charset="-128"/>
              <a:cs typeface="Arial" pitchFamily="34" charset="0"/>
            </a:endParaRPr>
          </a:p>
        </p:txBody>
      </p:sp>
      <p:sp>
        <p:nvSpPr>
          <p:cNvPr id="965636" name="Slide Number Placeholder 3"/>
          <p:cNvSpPr>
            <a:spLocks noGrp="1"/>
          </p:cNvSpPr>
          <p:nvPr>
            <p:ph type="sldNum" sz="quarter" idx="5"/>
          </p:nvPr>
        </p:nvSpPr>
        <p:spPr bwMode="auto">
          <a:noFill/>
          <a:ln>
            <a:miter lim="800000"/>
            <a:headEnd/>
            <a:tailEnd/>
          </a:ln>
        </p:spPr>
        <p:txBody>
          <a:bodyPr/>
          <a:lstStyle/>
          <a:p>
            <a:fld id="{C5785EBD-95E3-4ED9-9745-9C82DADFCDD7}" type="slidenum">
              <a:rPr lang="en-US">
                <a:solidFill>
                  <a:prstClr val="black"/>
                </a:solidFill>
              </a:rPr>
              <a:pPr/>
              <a:t>9</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981F0F-B0AF-481A-8BB2-B0A5FE702308}"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981F0F-B0AF-481A-8BB2-B0A5FE702308}"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981F0F-B0AF-481A-8BB2-B0A5FE702308}"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FINAL MECPPTMasthead3-18"/>
          <p:cNvPicPr>
            <a:picLocks noChangeAspect="1" noChangeArrowheads="1"/>
          </p:cNvPicPr>
          <p:nvPr userDrawn="1"/>
        </p:nvPicPr>
        <p:blipFill>
          <a:blip r:embed="rId2" cstate="print"/>
          <a:srcRect/>
          <a:stretch>
            <a:fillRect/>
          </a:stretch>
        </p:blipFill>
        <p:spPr bwMode="auto">
          <a:xfrm>
            <a:off x="457200" y="6140450"/>
            <a:ext cx="8458200" cy="617538"/>
          </a:xfrm>
          <a:prstGeom prst="rect">
            <a:avLst/>
          </a:prstGeom>
          <a:noFill/>
          <a:ln w="9525">
            <a:noFill/>
            <a:miter lim="800000"/>
            <a:headEnd/>
            <a:tailEnd/>
          </a:ln>
        </p:spPr>
      </p:pic>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Concepts Layout">
    <p:spTree>
      <p:nvGrpSpPr>
        <p:cNvPr id="1" name=""/>
        <p:cNvGrpSpPr/>
        <p:nvPr/>
      </p:nvGrpSpPr>
      <p:grpSpPr>
        <a:xfrm>
          <a:off x="0" y="0"/>
          <a:ext cx="0" cy="0"/>
          <a:chOff x="0" y="0"/>
          <a:chExt cx="0" cy="0"/>
        </a:xfrm>
      </p:grpSpPr>
      <p:pic>
        <p:nvPicPr>
          <p:cNvPr id="4" name="Picture 9" descr="Kite"/>
          <p:cNvPicPr>
            <a:picLocks noChangeAspect="1" noChangeArrowheads="1"/>
          </p:cNvPicPr>
          <p:nvPr userDrawn="1"/>
        </p:nvPicPr>
        <p:blipFill>
          <a:blip r:embed="rId2" cstate="print"/>
          <a:srcRect/>
          <a:stretch>
            <a:fillRect/>
          </a:stretch>
        </p:blipFill>
        <p:spPr bwMode="auto">
          <a:xfrm>
            <a:off x="8410575" y="77788"/>
            <a:ext cx="703263" cy="815975"/>
          </a:xfrm>
          <a:prstGeom prst="rect">
            <a:avLst/>
          </a:prstGeom>
          <a:noFill/>
          <a:ln w="9525">
            <a:noFill/>
            <a:miter lim="800000"/>
            <a:headEnd/>
            <a:tailEnd/>
          </a:ln>
        </p:spPr>
      </p:pic>
      <p:pic>
        <p:nvPicPr>
          <p:cNvPr id="5" name="Picture 10" descr="FINAL MECPPTMasthead3-18"/>
          <p:cNvPicPr>
            <a:picLocks noChangeAspect="1" noChangeArrowheads="1"/>
          </p:cNvPicPr>
          <p:nvPr userDrawn="1"/>
        </p:nvPicPr>
        <p:blipFill>
          <a:blip r:embed="rId3" cstate="print"/>
          <a:srcRect/>
          <a:stretch>
            <a:fillRect/>
          </a:stretch>
        </p:blipFill>
        <p:spPr bwMode="auto">
          <a:xfrm>
            <a:off x="122238" y="6180138"/>
            <a:ext cx="8812212" cy="61753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2" descr="Kite"/>
          <p:cNvPicPr>
            <a:picLocks noChangeAspect="1" noChangeArrowheads="1"/>
          </p:cNvPicPr>
          <p:nvPr userDrawn="1"/>
        </p:nvPicPr>
        <p:blipFill>
          <a:blip r:embed="rId2" cstate="print"/>
          <a:srcRect/>
          <a:stretch>
            <a:fillRect/>
          </a:stretch>
        </p:blipFill>
        <p:spPr bwMode="auto">
          <a:xfrm>
            <a:off x="8410575" y="77788"/>
            <a:ext cx="703263" cy="815975"/>
          </a:xfrm>
          <a:prstGeom prst="rect">
            <a:avLst/>
          </a:prstGeom>
          <a:noFill/>
          <a:ln w="9525">
            <a:noFill/>
            <a:miter lim="800000"/>
            <a:headEnd/>
            <a:tailEnd/>
          </a:ln>
        </p:spPr>
      </p:pic>
      <p:pic>
        <p:nvPicPr>
          <p:cNvPr id="6" name="Picture 13" descr="FINAL MECPPTMasthead3-18"/>
          <p:cNvPicPr>
            <a:picLocks noChangeAspect="1" noChangeArrowheads="1"/>
          </p:cNvPicPr>
          <p:nvPr userDrawn="1"/>
        </p:nvPicPr>
        <p:blipFill>
          <a:blip r:embed="rId3" cstate="print"/>
          <a:srcRect/>
          <a:stretch>
            <a:fillRect/>
          </a:stretch>
        </p:blipFill>
        <p:spPr bwMode="auto">
          <a:xfrm>
            <a:off x="122238" y="6180138"/>
            <a:ext cx="8812212" cy="61753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2" descr="Kite"/>
          <p:cNvPicPr>
            <a:picLocks noChangeAspect="1" noChangeArrowheads="1"/>
          </p:cNvPicPr>
          <p:nvPr userDrawn="1"/>
        </p:nvPicPr>
        <p:blipFill>
          <a:blip r:embed="rId2" cstate="print"/>
          <a:srcRect/>
          <a:stretch>
            <a:fillRect/>
          </a:stretch>
        </p:blipFill>
        <p:spPr bwMode="auto">
          <a:xfrm>
            <a:off x="8410575" y="77788"/>
            <a:ext cx="703263" cy="815975"/>
          </a:xfrm>
          <a:prstGeom prst="rect">
            <a:avLst/>
          </a:prstGeom>
          <a:noFill/>
          <a:ln w="9525">
            <a:noFill/>
            <a:miter lim="800000"/>
            <a:headEnd/>
            <a:tailEnd/>
          </a:ln>
        </p:spPr>
      </p:pic>
      <p:pic>
        <p:nvPicPr>
          <p:cNvPr id="4" name="Picture 13" descr="FINAL MECPPTMasthead3-18"/>
          <p:cNvPicPr>
            <a:picLocks noChangeAspect="1" noChangeArrowheads="1"/>
          </p:cNvPicPr>
          <p:nvPr userDrawn="1"/>
        </p:nvPicPr>
        <p:blipFill>
          <a:blip r:embed="rId3" cstate="print"/>
          <a:srcRect/>
          <a:stretch>
            <a:fillRect/>
          </a:stretch>
        </p:blipFill>
        <p:spPr bwMode="auto">
          <a:xfrm>
            <a:off x="122238" y="6180138"/>
            <a:ext cx="8812212" cy="61753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1" descr="Kite"/>
          <p:cNvPicPr>
            <a:picLocks noChangeAspect="1" noChangeArrowheads="1"/>
          </p:cNvPicPr>
          <p:nvPr userDrawn="1"/>
        </p:nvPicPr>
        <p:blipFill>
          <a:blip r:embed="rId2" cstate="print"/>
          <a:srcRect/>
          <a:stretch>
            <a:fillRect/>
          </a:stretch>
        </p:blipFill>
        <p:spPr bwMode="auto">
          <a:xfrm>
            <a:off x="8410575" y="77788"/>
            <a:ext cx="703263" cy="815975"/>
          </a:xfrm>
          <a:prstGeom prst="rect">
            <a:avLst/>
          </a:prstGeom>
          <a:noFill/>
          <a:ln w="9525">
            <a:noFill/>
            <a:miter lim="800000"/>
            <a:headEnd/>
            <a:tailEnd/>
          </a:ln>
        </p:spPr>
      </p:pic>
      <p:pic>
        <p:nvPicPr>
          <p:cNvPr id="3" name="Picture 12" descr="FINAL MECPPTMasthead3-18"/>
          <p:cNvPicPr>
            <a:picLocks noChangeAspect="1" noChangeArrowheads="1"/>
          </p:cNvPicPr>
          <p:nvPr userDrawn="1"/>
        </p:nvPicPr>
        <p:blipFill>
          <a:blip r:embed="rId3" cstate="print"/>
          <a:srcRect/>
          <a:stretch>
            <a:fillRect/>
          </a:stretch>
        </p:blipFill>
        <p:spPr bwMode="auto">
          <a:xfrm>
            <a:off x="122238" y="6180138"/>
            <a:ext cx="8812212" cy="617537"/>
          </a:xfrm>
          <a:prstGeom prst="rect">
            <a:avLst/>
          </a:prstGeom>
          <a:noFill/>
          <a:ln w="9525">
            <a:noFill/>
            <a:miter lim="800000"/>
            <a:headEnd/>
            <a:tailEnd/>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rap">
    <p:spTree>
      <p:nvGrpSpPr>
        <p:cNvPr id="1" name=""/>
        <p:cNvGrpSpPr/>
        <p:nvPr/>
      </p:nvGrpSpPr>
      <p:grpSpPr>
        <a:xfrm>
          <a:off x="0" y="0"/>
          <a:ext cx="0" cy="0"/>
          <a:chOff x="0" y="0"/>
          <a:chExt cx="0" cy="0"/>
        </a:xfrm>
      </p:grpSpPr>
      <p:pic>
        <p:nvPicPr>
          <p:cNvPr id="3" name="Picture 13" descr="Kite"/>
          <p:cNvPicPr>
            <a:picLocks noChangeAspect="1" noChangeArrowheads="1"/>
          </p:cNvPicPr>
          <p:nvPr userDrawn="1"/>
        </p:nvPicPr>
        <p:blipFill>
          <a:blip r:embed="rId2" cstate="print"/>
          <a:srcRect/>
          <a:stretch>
            <a:fillRect/>
          </a:stretch>
        </p:blipFill>
        <p:spPr bwMode="auto">
          <a:xfrm>
            <a:off x="8410575" y="77788"/>
            <a:ext cx="703263" cy="815975"/>
          </a:xfrm>
          <a:prstGeom prst="rect">
            <a:avLst/>
          </a:prstGeom>
          <a:noFill/>
          <a:ln w="9525">
            <a:noFill/>
            <a:miter lim="800000"/>
            <a:headEnd/>
            <a:tailEnd/>
          </a:ln>
        </p:spPr>
      </p:pic>
      <p:pic>
        <p:nvPicPr>
          <p:cNvPr id="4" name="Picture 14" descr="FINAL MECPPTMasthead3-18"/>
          <p:cNvPicPr>
            <a:picLocks noChangeAspect="1" noChangeArrowheads="1"/>
          </p:cNvPicPr>
          <p:nvPr userDrawn="1"/>
        </p:nvPicPr>
        <p:blipFill>
          <a:blip r:embed="rId3" cstate="print"/>
          <a:srcRect/>
          <a:stretch>
            <a:fillRect/>
          </a:stretch>
        </p:blipFill>
        <p:spPr bwMode="auto">
          <a:xfrm>
            <a:off x="122238" y="6180138"/>
            <a:ext cx="8812212" cy="61753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dirty="0">
                <a:latin typeface="Arial" charset="0"/>
                <a:ea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E09BF120-90B7-4B29-B0CD-CC23D778943F}" type="slidenum">
              <a:rPr lang="en-US">
                <a:solidFill>
                  <a:prstClr val="black"/>
                </a:solidFill>
                <a:latin typeface="Arial" pitchFamily="34" charset="0"/>
                <a:cs typeface="Arial" pitchFamily="34" charset="0"/>
              </a:rPr>
              <a:pPr fontAlgn="base">
                <a:spcBef>
                  <a:spcPct val="0"/>
                </a:spcBef>
                <a:spcAft>
                  <a:spcPct val="0"/>
                </a:spcAft>
              </a:pPr>
              <a:t>‹#›</a:t>
            </a:fld>
            <a:endParaRPr lang="en-US">
              <a:solidFill>
                <a:prstClr val="black"/>
              </a:solidFill>
              <a:latin typeface="Arial" pitchFamily="34" charset="0"/>
              <a:cs typeface="Arial"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oolbox text">
    <p:spTree>
      <p:nvGrpSpPr>
        <p:cNvPr id="1" name=""/>
        <p:cNvGrpSpPr/>
        <p:nvPr/>
      </p:nvGrpSpPr>
      <p:grpSpPr>
        <a:xfrm>
          <a:off x="0" y="0"/>
          <a:ext cx="0" cy="0"/>
          <a:chOff x="0" y="0"/>
          <a:chExt cx="0" cy="0"/>
        </a:xfrm>
      </p:grpSpPr>
      <p:pic>
        <p:nvPicPr>
          <p:cNvPr id="5" name="Picture 7" descr="FINAL MECPPTMasthead3-18"/>
          <p:cNvPicPr>
            <a:picLocks noChangeAspect="1" noChangeArrowheads="1"/>
          </p:cNvPicPr>
          <p:nvPr userDrawn="1"/>
        </p:nvPicPr>
        <p:blipFill>
          <a:blip r:embed="rId2" cstate="print"/>
          <a:srcRect/>
          <a:stretch>
            <a:fillRect/>
          </a:stretch>
        </p:blipFill>
        <p:spPr bwMode="auto">
          <a:xfrm>
            <a:off x="122238" y="6180138"/>
            <a:ext cx="8812212" cy="617537"/>
          </a:xfrm>
          <a:prstGeom prst="rect">
            <a:avLst/>
          </a:prstGeom>
          <a:noFill/>
          <a:ln w="9525">
            <a:noFill/>
            <a:miter lim="800000"/>
            <a:headEnd/>
            <a:tailEnd/>
          </a:ln>
        </p:spPr>
      </p:pic>
      <p:pic>
        <p:nvPicPr>
          <p:cNvPr id="6" name="Picture 8" descr="Kite"/>
          <p:cNvPicPr>
            <a:picLocks noChangeAspect="1" noChangeArrowheads="1"/>
          </p:cNvPicPr>
          <p:nvPr userDrawn="1"/>
        </p:nvPicPr>
        <p:blipFill>
          <a:blip r:embed="rId3" cstate="print"/>
          <a:srcRect/>
          <a:stretch>
            <a:fillRect/>
          </a:stretch>
        </p:blipFill>
        <p:spPr bwMode="auto">
          <a:xfrm>
            <a:off x="8410575" y="77788"/>
            <a:ext cx="703263" cy="815975"/>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685800" y="2438400"/>
            <a:ext cx="5486400" cy="4800600"/>
          </a:xfrm>
        </p:spPr>
        <p:txBody>
          <a:bodyPr/>
          <a:lstStyle>
            <a:lvl1pPr>
              <a:buNone/>
              <a:defRPr sz="2800"/>
            </a:lvl1pPr>
          </a:lstStyle>
          <a:p>
            <a:pPr lvl="0"/>
            <a:r>
              <a:rPr lang="en-US" dirty="0" smtClean="0"/>
              <a:t>Click to edit Master text styles</a:t>
            </a:r>
          </a:p>
        </p:txBody>
      </p:sp>
      <p:sp>
        <p:nvSpPr>
          <p:cNvPr id="9" name="ClipArt Placeholder 8"/>
          <p:cNvSpPr>
            <a:spLocks noGrp="1"/>
          </p:cNvSpPr>
          <p:nvPr>
            <p:ph type="clipArt" sz="quarter" idx="14"/>
          </p:nvPr>
        </p:nvSpPr>
        <p:spPr>
          <a:xfrm>
            <a:off x="5410200" y="7467600"/>
            <a:ext cx="914400" cy="914400"/>
          </a:xfrm>
        </p:spPr>
        <p:txBody>
          <a:bodyPr/>
          <a:lstStyle/>
          <a:p>
            <a:pPr lvl="0"/>
            <a:endParaRPr lang="en-US" noProof="0" dirty="0"/>
          </a:p>
        </p:txBody>
      </p:sp>
      <p:sp>
        <p:nvSpPr>
          <p:cNvPr id="8" name="Date Placeholder 2"/>
          <p:cNvSpPr>
            <a:spLocks noGrp="1"/>
          </p:cNvSpPr>
          <p:nvPr>
            <p:ph type="dt" sz="half" idx="15"/>
          </p:nvPr>
        </p:nvSpPr>
        <p:spPr>
          <a:xfrm>
            <a:off x="457200" y="6356350"/>
            <a:ext cx="2133600" cy="365125"/>
          </a:xfrm>
          <a:prstGeom prst="rect">
            <a:avLst/>
          </a:prstGeom>
        </p:spPr>
        <p:txBody>
          <a:bodyPr/>
          <a:lstStyle>
            <a:lvl1pPr>
              <a:defRPr dirty="0">
                <a:latin typeface="Arial" charset="0"/>
                <a:ea typeface="Arial" charset="0"/>
                <a:cs typeface="Arial" charset="0"/>
              </a:defRPr>
            </a:lvl1pPr>
          </a:lstStyle>
          <a:p>
            <a:pPr fontAlgn="base">
              <a:spcBef>
                <a:spcPct val="0"/>
              </a:spcBef>
              <a:spcAft>
                <a:spcPct val="0"/>
              </a:spcAft>
              <a:defRPr/>
            </a:pPr>
            <a:endParaRPr lang="en-US">
              <a:solidFill>
                <a:prstClr val="black"/>
              </a:solidFill>
            </a:endParaRPr>
          </a:p>
        </p:txBody>
      </p:sp>
      <p:sp>
        <p:nvSpPr>
          <p:cNvPr id="10" name="Slide Number Placeholder 4"/>
          <p:cNvSpPr>
            <a:spLocks noGrp="1"/>
          </p:cNvSpPr>
          <p:nvPr>
            <p:ph type="sldNum" sz="quarter" idx="16"/>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lgn="r">
              <a:defRPr/>
            </a:lvl1pPr>
          </a:lstStyle>
          <a:p>
            <a:pPr fontAlgn="base">
              <a:spcBef>
                <a:spcPct val="0"/>
              </a:spcBef>
              <a:spcAft>
                <a:spcPct val="0"/>
              </a:spcAft>
            </a:pPr>
            <a:fld id="{E2641C4D-0BB0-4C38-B338-0610FF6076C4}" type="slidenum">
              <a:rPr lang="en-US">
                <a:solidFill>
                  <a:prstClr val="black"/>
                </a:solidFill>
                <a:latin typeface="Arial" pitchFamily="34" charset="0"/>
                <a:cs typeface="Arial" pitchFamily="34" charset="0"/>
              </a:rPr>
              <a:pPr fontAlgn="base">
                <a:spcBef>
                  <a:spcPct val="0"/>
                </a:spcBef>
                <a:spcAft>
                  <a:spcPct val="0"/>
                </a:spcAft>
              </a:pPr>
              <a:t>‹#›</a:t>
            </a:fld>
            <a:endParaRPr lang="en-US">
              <a:solidFill>
                <a:prstClr val="black"/>
              </a:solidFill>
              <a:latin typeface="Arial" pitchFamily="34" charset="0"/>
              <a:cs typeface="Arial"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981F0F-B0AF-481A-8BB2-B0A5FE702308}"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WRAP layout">
    <p:spTree>
      <p:nvGrpSpPr>
        <p:cNvPr id="1" name=""/>
        <p:cNvGrpSpPr/>
        <p:nvPr/>
      </p:nvGrpSpPr>
      <p:grpSpPr>
        <a:xfrm>
          <a:off x="0" y="0"/>
          <a:ext cx="0" cy="0"/>
          <a:chOff x="0" y="0"/>
          <a:chExt cx="0" cy="0"/>
        </a:xfrm>
      </p:grpSpPr>
      <p:pic>
        <p:nvPicPr>
          <p:cNvPr id="4" name="Picture 7" descr="FINAL MECPPTMasthead3-18"/>
          <p:cNvPicPr>
            <a:picLocks noChangeAspect="1" noChangeArrowheads="1"/>
          </p:cNvPicPr>
          <p:nvPr userDrawn="1"/>
        </p:nvPicPr>
        <p:blipFill>
          <a:blip r:embed="rId2" cstate="print"/>
          <a:srcRect/>
          <a:stretch>
            <a:fillRect/>
          </a:stretch>
        </p:blipFill>
        <p:spPr bwMode="auto">
          <a:xfrm>
            <a:off x="46038" y="6140450"/>
            <a:ext cx="9077325" cy="661988"/>
          </a:xfrm>
          <a:prstGeom prst="rect">
            <a:avLst/>
          </a:prstGeom>
          <a:noFill/>
          <a:ln w="9525">
            <a:noFill/>
            <a:miter lim="800000"/>
            <a:headEnd/>
            <a:tailEnd/>
          </a:ln>
        </p:spPr>
      </p:pic>
      <p:pic>
        <p:nvPicPr>
          <p:cNvPr id="5" name="Picture 11" descr="Kite"/>
          <p:cNvPicPr>
            <a:picLocks noChangeAspect="1" noChangeArrowheads="1"/>
          </p:cNvPicPr>
          <p:nvPr userDrawn="1"/>
        </p:nvPicPr>
        <p:blipFill>
          <a:blip r:embed="rId3" cstate="print"/>
          <a:srcRect/>
          <a:stretch>
            <a:fillRect/>
          </a:stretch>
        </p:blipFill>
        <p:spPr bwMode="auto">
          <a:xfrm>
            <a:off x="8410575" y="77788"/>
            <a:ext cx="703263" cy="815975"/>
          </a:xfrm>
          <a:prstGeom prst="rect">
            <a:avLst/>
          </a:prstGeom>
          <a:noFill/>
          <a:ln w="9525">
            <a:noFill/>
            <a:miter lim="800000"/>
            <a:headEnd/>
            <a:tailEnd/>
          </a:ln>
        </p:spPr>
      </p:pic>
      <p:sp>
        <p:nvSpPr>
          <p:cNvPr id="2" name="Title 1"/>
          <p:cNvSpPr>
            <a:spLocks noGrp="1"/>
          </p:cNvSpPr>
          <p:nvPr>
            <p:ph type="title"/>
          </p:nvPr>
        </p:nvSpPr>
        <p:spPr/>
        <p:txBody>
          <a:bodyPr/>
          <a:lstStyle>
            <a:lvl1pPr algn="ctr">
              <a:defRPr sz="3600" b="0">
                <a:solidFill>
                  <a:schemeClr val="tx1"/>
                </a:solidFill>
                <a:effectLst/>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762000" y="2590800"/>
            <a:ext cx="5257800" cy="3733800"/>
          </a:xfrm>
        </p:spPr>
        <p:txBody>
          <a:bodyPr/>
          <a:lstStyle>
            <a:lvl1pPr>
              <a:buNone/>
              <a:defRPr sz="2800" baseline="0">
                <a:latin typeface="Verdana" pitchFamily="34" charset="0"/>
                <a:ea typeface="Verdana" pitchFamily="34" charset="0"/>
                <a:cs typeface="Verdana" pitchFamily="34" charset="0"/>
              </a:defRPr>
            </a:lvl1pPr>
            <a:lvl2pPr>
              <a:buNone/>
              <a:defRPr sz="2800">
                <a:solidFill>
                  <a:schemeClr val="tx1"/>
                </a:solidFill>
                <a:latin typeface="Verdana" pitchFamily="34" charset="0"/>
                <a:ea typeface="Verdana" pitchFamily="34" charset="0"/>
                <a:cs typeface="Verdana" pitchFamily="34" charset="0"/>
              </a:defRPr>
            </a:lvl2pPr>
          </a:lstStyle>
          <a:p>
            <a:pPr lvl="0"/>
            <a:r>
              <a:rPr lang="en-US" smtClean="0"/>
              <a:t>Click to edit Master text styles</a:t>
            </a:r>
          </a:p>
          <a:p>
            <a:pPr lvl="1"/>
            <a:r>
              <a:rPr lang="en-US" smtClean="0"/>
              <a:t>Second level</a:t>
            </a:r>
          </a:p>
        </p:txBody>
      </p:sp>
      <p:sp>
        <p:nvSpPr>
          <p:cNvPr id="6" name="Slide Number Placeholder 8"/>
          <p:cNvSpPr>
            <a:spLocks noGrp="1"/>
          </p:cNvSpPr>
          <p:nvPr>
            <p:ph type="sldNum" sz="quarter" idx="14"/>
          </p:nvPr>
        </p:nvSpPr>
        <p:spPr>
          <a:xfrm>
            <a:off x="7010400" y="6172200"/>
            <a:ext cx="12192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D85E1BAC-B74D-4DF5-85A9-58DDDF1F8FE7}" type="slidenum">
              <a:rPr lang="en-US">
                <a:solidFill>
                  <a:prstClr val="black"/>
                </a:solidFill>
                <a:latin typeface="Arial" pitchFamily="34" charset="0"/>
                <a:cs typeface="Arial" pitchFamily="34" charset="0"/>
              </a:rPr>
              <a:pPr fontAlgn="base">
                <a:spcBef>
                  <a:spcPct val="0"/>
                </a:spcBef>
                <a:spcAft>
                  <a:spcPct val="0"/>
                </a:spcAft>
              </a:pPr>
              <a:t>‹#›</a:t>
            </a:fld>
            <a:endParaRPr lang="en-US">
              <a:solidFill>
                <a:prstClr val="black"/>
              </a:solidFill>
              <a:latin typeface="Arial" pitchFamily="34" charset="0"/>
              <a:cs typeface="Arial"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7" descr="FINAL MECPPTMasthead3-18"/>
          <p:cNvPicPr>
            <a:picLocks noChangeAspect="1" noChangeArrowheads="1"/>
          </p:cNvPicPr>
          <p:nvPr userDrawn="1"/>
        </p:nvPicPr>
        <p:blipFill>
          <a:blip r:embed="rId2" cstate="print"/>
          <a:srcRect/>
          <a:stretch>
            <a:fillRect/>
          </a:stretch>
        </p:blipFill>
        <p:spPr bwMode="auto">
          <a:xfrm>
            <a:off x="457200" y="6140450"/>
            <a:ext cx="8458200" cy="617538"/>
          </a:xfrm>
          <a:prstGeom prst="rect">
            <a:avLst/>
          </a:prstGeom>
          <a:noFill/>
          <a:ln w="9525">
            <a:noFill/>
            <a:miter lim="800000"/>
            <a:headEnd/>
            <a:tailEnd/>
          </a:ln>
        </p:spPr>
      </p:pic>
      <p:sp>
        <p:nvSpPr>
          <p:cNvPr id="3" name="Text Box 8"/>
          <p:cNvSpPr txBox="1">
            <a:spLocks noChangeArrowheads="1"/>
          </p:cNvSpPr>
          <p:nvPr userDrawn="1"/>
        </p:nvSpPr>
        <p:spPr bwMode="auto">
          <a:xfrm>
            <a:off x="8610600" y="6400800"/>
            <a:ext cx="304800" cy="274638"/>
          </a:xfrm>
          <a:prstGeom prst="rect">
            <a:avLst/>
          </a:prstGeom>
          <a:noFill/>
          <a:ln w="9525">
            <a:noFill/>
            <a:miter lim="800000"/>
            <a:headEnd/>
            <a:tailEnd/>
          </a:ln>
          <a:effectLst/>
        </p:spPr>
        <p:txBody>
          <a:bodyPr>
            <a:spAutoFit/>
          </a:bodyPr>
          <a:lstStyle/>
          <a:p>
            <a:pPr fontAlgn="base">
              <a:spcBef>
                <a:spcPct val="50000"/>
              </a:spcBef>
              <a:spcAft>
                <a:spcPct val="0"/>
              </a:spcAft>
              <a:defRPr/>
            </a:pPr>
            <a:r>
              <a:rPr lang="en-US" sz="1200" dirty="0">
                <a:solidFill>
                  <a:prstClr val="white"/>
                </a:solidFill>
                <a:latin typeface="Arial" pitchFamily="-105" charset="0"/>
                <a:ea typeface="Arial" pitchFamily="-105" charset="0"/>
                <a:cs typeface="Arial" pitchFamily="-105" charset="0"/>
              </a:rPr>
              <a:t>1</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fontAlgn="base">
              <a:spcBef>
                <a:spcPct val="0"/>
              </a:spcBef>
              <a:spcAft>
                <a:spcPct val="0"/>
              </a:spcAft>
            </a:pPr>
            <a:fld id="{BDFF5DF1-DA8A-4228-B962-DE982F5B7F94}" type="datetime1">
              <a:rPr lang="en-US">
                <a:solidFill>
                  <a:prstClr val="black"/>
                </a:solidFill>
                <a:latin typeface="Arial" pitchFamily="34" charset="0"/>
                <a:cs typeface="Arial" pitchFamily="34" charset="0"/>
              </a:rPr>
              <a:pPr fontAlgn="base">
                <a:spcBef>
                  <a:spcPct val="0"/>
                </a:spcBef>
                <a:spcAft>
                  <a:spcPct val="0"/>
                </a:spcAft>
              </a:pPr>
              <a:t>3/12/2019</a:t>
            </a:fld>
            <a:r>
              <a:rPr lang="en-US">
                <a:solidFill>
                  <a:prstClr val="black"/>
                </a:solidFill>
                <a:latin typeface="Arial" pitchFamily="34" charset="0"/>
                <a:cs typeface="Arial" pitchFamily="34" charset="0"/>
              </a:rPr>
              <a:t>5.2008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981F0F-B0AF-481A-8BB2-B0A5FE702308}"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981F0F-B0AF-481A-8BB2-B0A5FE702308}"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981F0F-B0AF-481A-8BB2-B0A5FE702308}" type="datetimeFigureOut">
              <a:rPr lang="en-US" smtClean="0"/>
              <a:pPr/>
              <a:t>3/12/2019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981F0F-B0AF-481A-8BB2-B0A5FE702308}" type="datetimeFigureOut">
              <a:rPr lang="en-US" smtClean="0"/>
              <a:pPr/>
              <a:t>3/12/2019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81F0F-B0AF-481A-8BB2-B0A5FE702308}" type="datetimeFigureOut">
              <a:rPr lang="en-US" smtClean="0"/>
              <a:pPr/>
              <a:t>3/12/2019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981F0F-B0AF-481A-8BB2-B0A5FE702308}"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981F0F-B0AF-481A-8BB2-B0A5FE702308}"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31416-ADFA-4F1C-9FF8-63482DB46B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81F0F-B0AF-481A-8BB2-B0A5FE702308}" type="datetimeFigureOut">
              <a:rPr lang="en-US" smtClean="0"/>
              <a:pPr/>
              <a:t>3/12/2019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331416-ADFA-4F1C-9FF8-63482DB46B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8C1A"/>
            </a:gs>
            <a:gs pos="100000">
              <a:srgbClr val="FFEBD7"/>
            </a:gs>
          </a:gsLst>
          <a:lin ang="5400000" scaled="1"/>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lvl1pPr algn="ctr" rtl="0" eaLnBrk="0" fontAlgn="base" hangingPunct="0">
        <a:spcBef>
          <a:spcPct val="0"/>
        </a:spcBef>
        <a:spcAft>
          <a:spcPct val="0"/>
        </a:spcAft>
        <a:defRPr sz="3600" kern="1200">
          <a:solidFill>
            <a:schemeClr val="tx1"/>
          </a:solidFill>
          <a:latin typeface="Arial" charset="0"/>
          <a:ea typeface="+mj-ea"/>
          <a:cs typeface="+mj-cs"/>
        </a:defRPr>
      </a:lvl1pPr>
      <a:lvl2pPr algn="ctr" rtl="0" eaLnBrk="0" fontAlgn="base" hangingPunct="0">
        <a:spcBef>
          <a:spcPct val="0"/>
        </a:spcBef>
        <a:spcAft>
          <a:spcPct val="0"/>
        </a:spcAft>
        <a:defRPr sz="3600">
          <a:solidFill>
            <a:schemeClr val="tx1"/>
          </a:solidFill>
          <a:latin typeface="Arial" pitchFamily="-112" charset="0"/>
          <a:ea typeface="ＭＳ Ｐゴシック" pitchFamily="-112" charset="-128"/>
          <a:cs typeface="ＭＳ Ｐゴシック" pitchFamily="-112" charset="-128"/>
        </a:defRPr>
      </a:lvl2pPr>
      <a:lvl3pPr algn="ctr" rtl="0" eaLnBrk="0" fontAlgn="base" hangingPunct="0">
        <a:spcBef>
          <a:spcPct val="0"/>
        </a:spcBef>
        <a:spcAft>
          <a:spcPct val="0"/>
        </a:spcAft>
        <a:defRPr sz="3600">
          <a:solidFill>
            <a:schemeClr val="tx1"/>
          </a:solidFill>
          <a:latin typeface="Arial" pitchFamily="-112" charset="0"/>
          <a:ea typeface="ＭＳ Ｐゴシック" pitchFamily="-112" charset="-128"/>
          <a:cs typeface="ＭＳ Ｐゴシック" pitchFamily="-112" charset="-128"/>
        </a:defRPr>
      </a:lvl3pPr>
      <a:lvl4pPr algn="ctr" rtl="0" eaLnBrk="0" fontAlgn="base" hangingPunct="0">
        <a:spcBef>
          <a:spcPct val="0"/>
        </a:spcBef>
        <a:spcAft>
          <a:spcPct val="0"/>
        </a:spcAft>
        <a:defRPr sz="3600">
          <a:solidFill>
            <a:schemeClr val="tx1"/>
          </a:solidFill>
          <a:latin typeface="Arial" pitchFamily="-112" charset="0"/>
          <a:ea typeface="ＭＳ Ｐゴシック" pitchFamily="-112" charset="-128"/>
          <a:cs typeface="ＭＳ Ｐゴシック" pitchFamily="-112" charset="-128"/>
        </a:defRPr>
      </a:lvl4pPr>
      <a:lvl5pPr algn="ctr" rtl="0" eaLnBrk="0" fontAlgn="base" hangingPunct="0">
        <a:spcBef>
          <a:spcPct val="0"/>
        </a:spcBef>
        <a:spcAft>
          <a:spcPct val="0"/>
        </a:spcAft>
        <a:defRPr sz="3600">
          <a:solidFill>
            <a:schemeClr val="tx1"/>
          </a:solidFill>
          <a:latin typeface="Arial" pitchFamily="-112" charset="0"/>
          <a:ea typeface="ＭＳ Ｐゴシック" pitchFamily="-112" charset="-128"/>
          <a:cs typeface="ＭＳ Ｐゴシック" pitchFamily="-112" charset="-128"/>
        </a:defRPr>
      </a:lvl5pPr>
      <a:lvl6pPr marL="457200" algn="ctr" rtl="0" fontAlgn="base">
        <a:spcBef>
          <a:spcPct val="0"/>
        </a:spcBef>
        <a:spcAft>
          <a:spcPct val="0"/>
        </a:spcAft>
        <a:defRPr sz="3600">
          <a:solidFill>
            <a:schemeClr val="tx1"/>
          </a:solidFill>
          <a:latin typeface="Verdana" pitchFamily="34" charset="0"/>
          <a:ea typeface="Verdana" pitchFamily="34" charset="0"/>
          <a:cs typeface="Verdana" pitchFamily="34" charset="0"/>
        </a:defRPr>
      </a:lvl6pPr>
      <a:lvl7pPr marL="914400" algn="ctr" rtl="0" fontAlgn="base">
        <a:spcBef>
          <a:spcPct val="0"/>
        </a:spcBef>
        <a:spcAft>
          <a:spcPct val="0"/>
        </a:spcAft>
        <a:defRPr sz="3600">
          <a:solidFill>
            <a:schemeClr val="tx1"/>
          </a:solidFill>
          <a:latin typeface="Verdana" pitchFamily="34" charset="0"/>
          <a:ea typeface="Verdana" pitchFamily="34" charset="0"/>
          <a:cs typeface="Verdana" pitchFamily="34" charset="0"/>
        </a:defRPr>
      </a:lvl7pPr>
      <a:lvl8pPr marL="1371600" algn="ctr" rtl="0" fontAlgn="base">
        <a:spcBef>
          <a:spcPct val="0"/>
        </a:spcBef>
        <a:spcAft>
          <a:spcPct val="0"/>
        </a:spcAft>
        <a:defRPr sz="3600">
          <a:solidFill>
            <a:schemeClr val="tx1"/>
          </a:solidFill>
          <a:latin typeface="Verdana" pitchFamily="34" charset="0"/>
          <a:ea typeface="Verdana" pitchFamily="34" charset="0"/>
          <a:cs typeface="Verdana" pitchFamily="34" charset="0"/>
        </a:defRPr>
      </a:lvl8pPr>
      <a:lvl9pPr marL="1828800" algn="ctr" rtl="0" fontAlgn="base">
        <a:spcBef>
          <a:spcPct val="0"/>
        </a:spcBef>
        <a:spcAft>
          <a:spcPct val="0"/>
        </a:spcAft>
        <a:defRPr sz="3600">
          <a:solidFill>
            <a:schemeClr val="tx1"/>
          </a:solidFill>
          <a:latin typeface="Verdana" pitchFamily="34" charset="0"/>
          <a:ea typeface="Verdana" pitchFamily="34" charset="0"/>
          <a:cs typeface="Verdana" pitchFamily="34" charset="0"/>
        </a:defRPr>
      </a:lvl9pPr>
    </p:titleStyle>
    <p:bodyStyle>
      <a:lvl1pPr marL="342900" indent="-342900" algn="l" rtl="0" eaLnBrk="0" fontAlgn="base" hangingPunct="0">
        <a:spcBef>
          <a:spcPct val="20000"/>
        </a:spcBef>
        <a:spcAft>
          <a:spcPct val="0"/>
        </a:spcAft>
        <a:buFont typeface="Wingdings" pitchFamily="2" charset="2"/>
        <a:buChar char="§"/>
        <a:defRPr sz="28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Wingdings" pitchFamily="2" charset="2"/>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8226" name="Content Placeholder 2"/>
          <p:cNvSpPr>
            <a:spLocks noGrp="1"/>
          </p:cNvSpPr>
          <p:nvPr>
            <p:ph idx="1"/>
          </p:nvPr>
        </p:nvSpPr>
        <p:spPr>
          <a:xfrm>
            <a:off x="457200" y="1295400"/>
            <a:ext cx="8229600" cy="4525963"/>
          </a:xfrm>
        </p:spPr>
        <p:txBody>
          <a:bodyPr/>
          <a:lstStyle/>
          <a:p>
            <a:pPr eaLnBrk="1" hangingPunct="1">
              <a:buFont typeface="Wingdings" pitchFamily="2" charset="2"/>
              <a:buNone/>
            </a:pPr>
            <a:endParaRPr lang="en-US" smtClean="0">
              <a:latin typeface="Arial" pitchFamily="34" charset="0"/>
            </a:endParaRPr>
          </a:p>
          <a:p>
            <a:pPr eaLnBrk="1" hangingPunct="1">
              <a:buFont typeface="Wingdings" pitchFamily="2" charset="2"/>
              <a:buNone/>
            </a:pPr>
            <a:endParaRPr lang="en-US" smtClean="0">
              <a:latin typeface="Arial" pitchFamily="34" charset="0"/>
            </a:endParaRPr>
          </a:p>
          <a:p>
            <a:pPr algn="ctr" eaLnBrk="1" hangingPunct="1">
              <a:buFont typeface="Wingdings" pitchFamily="2" charset="2"/>
              <a:buNone/>
            </a:pPr>
            <a:endParaRPr lang="en-US" smtClean="0">
              <a:latin typeface="Arial" pitchFamily="34" charset="0"/>
            </a:endParaRPr>
          </a:p>
          <a:p>
            <a:pPr algn="ctr" eaLnBrk="1" hangingPunct="1">
              <a:buFont typeface="Wingdings" pitchFamily="2" charset="2"/>
              <a:buNone/>
            </a:pPr>
            <a:r>
              <a:rPr lang="en-US" smtClean="0">
                <a:latin typeface="Arial" pitchFamily="34" charset="0"/>
              </a:rPr>
              <a:t>WRAP for WORK</a:t>
            </a:r>
          </a:p>
          <a:p>
            <a:pPr algn="ctr" eaLnBrk="1" hangingPunct="1">
              <a:buFont typeface="Wingdings" pitchFamily="2" charset="2"/>
              <a:buNone/>
            </a:pPr>
            <a:r>
              <a:rPr lang="en-US" smtClean="0">
                <a:latin typeface="Arial" pitchFamily="34" charset="0"/>
              </a:rPr>
              <a:t>(sample)</a:t>
            </a:r>
          </a:p>
        </p:txBody>
      </p:sp>
      <p:sp>
        <p:nvSpPr>
          <p:cNvPr id="94822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4822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457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Content Placeholder 2"/>
          <p:cNvSpPr>
            <a:spLocks noGrp="1"/>
          </p:cNvSpPr>
          <p:nvPr>
            <p:ph idx="1"/>
          </p:nvPr>
        </p:nvSpPr>
        <p:spPr>
          <a:xfrm>
            <a:off x="457200" y="1752600"/>
            <a:ext cx="8229600" cy="3257550"/>
          </a:xfrm>
        </p:spPr>
        <p:txBody>
          <a:bodyPr/>
          <a:lstStyle/>
          <a:p>
            <a:pPr algn="ctr" eaLnBrk="1" hangingPunct="1">
              <a:buFont typeface="Wingdings" pitchFamily="2" charset="2"/>
              <a:buNone/>
            </a:pPr>
            <a:r>
              <a:rPr lang="en-US" u="sng" smtClean="0">
                <a:latin typeface="Arial" pitchFamily="34" charset="0"/>
              </a:rPr>
              <a:t>Daily Maintenance Plan</a:t>
            </a:r>
            <a:endParaRPr lang="en-US" sz="2400" smtClean="0">
              <a:latin typeface="Arial" pitchFamily="34" charset="0"/>
            </a:endParaRPr>
          </a:p>
          <a:p>
            <a:pPr algn="ctr" eaLnBrk="1" hangingPunct="1">
              <a:buClr>
                <a:schemeClr val="tx2"/>
              </a:buClr>
              <a:buFont typeface="Wingdings" pitchFamily="2" charset="2"/>
              <a:buNone/>
            </a:pPr>
            <a:r>
              <a:rPr lang="en-US" sz="2400" smtClean="0">
                <a:latin typeface="Arial" pitchFamily="34" charset="0"/>
              </a:rPr>
              <a:t>Things I Might Need To Do:</a:t>
            </a:r>
          </a:p>
          <a:p>
            <a:pPr algn="ctr" eaLnBrk="1" hangingPunct="1">
              <a:buClr>
                <a:schemeClr val="tx2"/>
              </a:buClr>
              <a:buFont typeface="Wingdings" pitchFamily="2" charset="2"/>
              <a:buNone/>
            </a:pPr>
            <a:endParaRPr lang="en-US" sz="2400" smtClean="0">
              <a:latin typeface="Arial" pitchFamily="34" charset="0"/>
            </a:endParaRPr>
          </a:p>
          <a:p>
            <a:pPr lvl="2" eaLnBrk="1" hangingPunct="1">
              <a:buClr>
                <a:schemeClr val="tx1"/>
              </a:buClr>
              <a:buSzPct val="90000"/>
            </a:pPr>
            <a:r>
              <a:rPr lang="en-US" smtClean="0">
                <a:latin typeface="Arial" pitchFamily="34" charset="0"/>
              </a:rPr>
              <a:t>Buy bus tickets</a:t>
            </a:r>
          </a:p>
          <a:p>
            <a:pPr lvl="2" eaLnBrk="1" hangingPunct="1">
              <a:buClr>
                <a:schemeClr val="tx1"/>
              </a:buClr>
              <a:buSzPct val="90000"/>
            </a:pPr>
            <a:r>
              <a:rPr lang="en-US" smtClean="0">
                <a:latin typeface="Arial" pitchFamily="34" charset="0"/>
              </a:rPr>
              <a:t>Get the car fixed</a:t>
            </a:r>
          </a:p>
          <a:p>
            <a:pPr lvl="2" eaLnBrk="1" hangingPunct="1">
              <a:buClr>
                <a:schemeClr val="tx1"/>
              </a:buClr>
              <a:buSzPct val="90000"/>
            </a:pPr>
            <a:r>
              <a:rPr lang="en-US" smtClean="0">
                <a:latin typeface="Arial" pitchFamily="34" charset="0"/>
              </a:rPr>
              <a:t>Get gas in the car</a:t>
            </a:r>
          </a:p>
          <a:p>
            <a:pPr lvl="2" eaLnBrk="1" hangingPunct="1">
              <a:buClr>
                <a:schemeClr val="tx1"/>
              </a:buClr>
              <a:buSzPct val="90000"/>
            </a:pPr>
            <a:r>
              <a:rPr lang="en-US" smtClean="0">
                <a:latin typeface="Arial" pitchFamily="34" charset="0"/>
              </a:rPr>
              <a:t>Buy groceries</a:t>
            </a:r>
          </a:p>
          <a:p>
            <a:pPr lvl="2" eaLnBrk="1" hangingPunct="1">
              <a:buClr>
                <a:schemeClr val="tx1"/>
              </a:buClr>
              <a:buSzPct val="90000"/>
            </a:pPr>
            <a:r>
              <a:rPr lang="en-US" smtClean="0">
                <a:latin typeface="Arial" pitchFamily="34" charset="0"/>
              </a:rPr>
              <a:t>Call my Health Care Provider</a:t>
            </a:r>
          </a:p>
          <a:p>
            <a:pPr lvl="2" eaLnBrk="1" hangingPunct="1"/>
            <a:endParaRPr lang="en-US" smtClean="0">
              <a:latin typeface="Arial" pitchFamily="34" charset="0"/>
            </a:endParaRPr>
          </a:p>
          <a:p>
            <a:pPr lvl="2" eaLnBrk="1" hangingPunct="1">
              <a:buClr>
                <a:schemeClr val="tx2"/>
              </a:buClr>
            </a:pPr>
            <a:endParaRPr lang="en-US" smtClean="0">
              <a:latin typeface="Arial" pitchFamily="34" charset="0"/>
            </a:endParaRPr>
          </a:p>
        </p:txBody>
      </p:sp>
      <p:sp>
        <p:nvSpPr>
          <p:cNvPr id="96665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6666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Content Placeholder 2"/>
          <p:cNvSpPr>
            <a:spLocks noGrp="1"/>
          </p:cNvSpPr>
          <p:nvPr>
            <p:ph idx="1"/>
          </p:nvPr>
        </p:nvSpPr>
        <p:spPr>
          <a:xfrm>
            <a:off x="381000" y="1752600"/>
            <a:ext cx="8458200" cy="3695700"/>
          </a:xfrm>
        </p:spPr>
        <p:txBody>
          <a:bodyPr/>
          <a:lstStyle/>
          <a:p>
            <a:pPr algn="ctr" eaLnBrk="1" hangingPunct="1">
              <a:buFont typeface="Wingdings" pitchFamily="2" charset="2"/>
              <a:buNone/>
            </a:pPr>
            <a:r>
              <a:rPr lang="en-US" u="sng" smtClean="0">
                <a:latin typeface="Arial" pitchFamily="34" charset="0"/>
              </a:rPr>
              <a:t>Daily Maintenance Plan</a:t>
            </a:r>
            <a:endParaRPr lang="en-US" sz="2400" smtClean="0">
              <a:latin typeface="Arial" pitchFamily="34" charset="0"/>
            </a:endParaRPr>
          </a:p>
          <a:p>
            <a:pPr algn="ctr" eaLnBrk="1" hangingPunct="1">
              <a:buClr>
                <a:schemeClr val="tx2"/>
              </a:buClr>
              <a:buFont typeface="Wingdings" pitchFamily="2" charset="2"/>
              <a:buNone/>
            </a:pPr>
            <a:r>
              <a:rPr lang="en-US" sz="2400" smtClean="0">
                <a:latin typeface="Arial" pitchFamily="34" charset="0"/>
              </a:rPr>
              <a:t>Things I Might Need To Do:</a:t>
            </a:r>
          </a:p>
          <a:p>
            <a:pPr algn="ctr" eaLnBrk="1" hangingPunct="1">
              <a:buClr>
                <a:schemeClr val="tx2"/>
              </a:buClr>
              <a:buFont typeface="Wingdings" pitchFamily="2" charset="2"/>
              <a:buNone/>
            </a:pPr>
            <a:endParaRPr lang="en-US" sz="2400" smtClean="0">
              <a:latin typeface="Arial" pitchFamily="34" charset="0"/>
            </a:endParaRPr>
          </a:p>
          <a:p>
            <a:pPr lvl="2" eaLnBrk="1" hangingPunct="1">
              <a:buClr>
                <a:schemeClr val="tx1"/>
              </a:buClr>
            </a:pPr>
            <a:r>
              <a:rPr lang="en-US" smtClean="0">
                <a:latin typeface="Arial" pitchFamily="34" charset="0"/>
              </a:rPr>
              <a:t>Do the laundry</a:t>
            </a:r>
          </a:p>
          <a:p>
            <a:pPr lvl="2" eaLnBrk="1" hangingPunct="1">
              <a:buClr>
                <a:schemeClr val="tx1"/>
              </a:buClr>
            </a:pPr>
            <a:r>
              <a:rPr lang="en-US" smtClean="0">
                <a:latin typeface="Arial" pitchFamily="34" charset="0"/>
              </a:rPr>
              <a:t>Buy some new clothes</a:t>
            </a:r>
          </a:p>
          <a:p>
            <a:pPr lvl="2" eaLnBrk="1" hangingPunct="1">
              <a:buClr>
                <a:schemeClr val="tx1"/>
              </a:buClr>
            </a:pPr>
            <a:r>
              <a:rPr lang="en-US" smtClean="0">
                <a:latin typeface="Arial" pitchFamily="34" charset="0"/>
              </a:rPr>
              <a:t>Arrange an appointment with a care provider or family member</a:t>
            </a:r>
          </a:p>
          <a:p>
            <a:pPr lvl="2" eaLnBrk="1" hangingPunct="1">
              <a:buClr>
                <a:schemeClr val="tx1"/>
              </a:buClr>
            </a:pPr>
            <a:r>
              <a:rPr lang="en-US" smtClean="0">
                <a:latin typeface="Arial" pitchFamily="34" charset="0"/>
              </a:rPr>
              <a:t>Set up an appointment with a Vocational Counselor</a:t>
            </a:r>
          </a:p>
          <a:p>
            <a:pPr lvl="2" eaLnBrk="1" hangingPunct="1"/>
            <a:endParaRPr lang="en-US" smtClean="0">
              <a:latin typeface="Arial" pitchFamily="34" charset="0"/>
            </a:endParaRPr>
          </a:p>
        </p:txBody>
      </p:sp>
      <p:sp>
        <p:nvSpPr>
          <p:cNvPr id="96870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6870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3"/>
          <p:cNvSpPr>
            <a:spLocks noGrp="1"/>
          </p:cNvSpPr>
          <p:nvPr>
            <p:ph type="body" idx="4294967295"/>
          </p:nvPr>
        </p:nvSpPr>
        <p:spPr>
          <a:xfrm>
            <a:off x="457200" y="1798638"/>
            <a:ext cx="8229600" cy="4525962"/>
          </a:xfrm>
        </p:spPr>
        <p:txBody>
          <a:bodyPr/>
          <a:lstStyle/>
          <a:p>
            <a:pPr algn="ctr" eaLnBrk="1" hangingPunct="1">
              <a:buFont typeface="Wingdings" pitchFamily="2" charset="2"/>
              <a:buNone/>
            </a:pPr>
            <a:r>
              <a:rPr lang="en-US" u="sng" smtClean="0">
                <a:latin typeface="Arial" pitchFamily="34" charset="0"/>
              </a:rPr>
              <a:t>Daily Maintenance Plan</a:t>
            </a:r>
            <a:endParaRPr lang="en-US" sz="2400" smtClean="0">
              <a:latin typeface="Arial" pitchFamily="34" charset="0"/>
            </a:endParaRPr>
          </a:p>
          <a:p>
            <a:pPr algn="ctr" eaLnBrk="1" hangingPunct="1">
              <a:buClr>
                <a:schemeClr val="tx2"/>
              </a:buClr>
              <a:buFont typeface="Wingdings" pitchFamily="2" charset="2"/>
              <a:buNone/>
            </a:pPr>
            <a:r>
              <a:rPr lang="en-US" sz="2400" smtClean="0">
                <a:latin typeface="Arial" pitchFamily="34" charset="0"/>
              </a:rPr>
              <a:t>Things I Might Need To Do:</a:t>
            </a:r>
          </a:p>
          <a:p>
            <a:pPr lvl="2" eaLnBrk="1" hangingPunct="1">
              <a:buClr>
                <a:schemeClr val="tx2"/>
              </a:buClr>
            </a:pPr>
            <a:endParaRPr lang="en-US" smtClean="0">
              <a:latin typeface="Arial" pitchFamily="34" charset="0"/>
            </a:endParaRPr>
          </a:p>
          <a:p>
            <a:pPr lvl="2" eaLnBrk="1" hangingPunct="1">
              <a:buClr>
                <a:schemeClr val="tx2"/>
              </a:buClr>
            </a:pPr>
            <a:r>
              <a:rPr lang="en-US" smtClean="0">
                <a:latin typeface="Arial" pitchFamily="34" charset="0"/>
              </a:rPr>
              <a:t>Check in with my Vocational Counselor about my benefits</a:t>
            </a:r>
          </a:p>
          <a:p>
            <a:pPr lvl="2" eaLnBrk="1" hangingPunct="1">
              <a:buClr>
                <a:schemeClr val="tx2"/>
              </a:buClr>
            </a:pPr>
            <a:r>
              <a:rPr lang="en-US" smtClean="0">
                <a:latin typeface="Arial" pitchFamily="34" charset="0"/>
              </a:rPr>
              <a:t>Peer Counsel</a:t>
            </a:r>
          </a:p>
          <a:p>
            <a:pPr lvl="2" eaLnBrk="1" hangingPunct="1">
              <a:buClr>
                <a:schemeClr val="tx2"/>
              </a:buClr>
            </a:pPr>
            <a:r>
              <a:rPr lang="en-US" smtClean="0">
                <a:latin typeface="Arial" pitchFamily="34" charset="0"/>
              </a:rPr>
              <a:t>Meet with my boss</a:t>
            </a:r>
          </a:p>
          <a:p>
            <a:endParaRPr lang="en-US" sz="2400" smtClean="0">
              <a:latin typeface="Arial" pitchFamily="34" charset="0"/>
            </a:endParaRPr>
          </a:p>
        </p:txBody>
      </p:sp>
      <p:sp>
        <p:nvSpPr>
          <p:cNvPr id="97075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7075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2" name="Content Placeholder 2"/>
          <p:cNvSpPr>
            <a:spLocks noGrp="1"/>
          </p:cNvSpPr>
          <p:nvPr>
            <p:ph idx="1"/>
          </p:nvPr>
        </p:nvSpPr>
        <p:spPr>
          <a:xfrm>
            <a:off x="457200" y="1695450"/>
            <a:ext cx="8229600" cy="3714750"/>
          </a:xfrm>
        </p:spPr>
        <p:txBody>
          <a:bodyPr/>
          <a:lstStyle/>
          <a:p>
            <a:pPr algn="ctr" eaLnBrk="1" hangingPunct="1">
              <a:buFont typeface="Wingdings" pitchFamily="2" charset="2"/>
              <a:buNone/>
            </a:pPr>
            <a:r>
              <a:rPr lang="en-US" u="sng" smtClean="0">
                <a:latin typeface="Arial" pitchFamily="34" charset="0"/>
              </a:rPr>
              <a:t>Triggers</a:t>
            </a:r>
          </a:p>
          <a:p>
            <a:pPr algn="ctr" eaLnBrk="1" hangingPunct="1">
              <a:buFont typeface="Wingdings" pitchFamily="2" charset="2"/>
              <a:buNone/>
            </a:pPr>
            <a:endParaRPr lang="en-US" sz="2400" u="sng" smtClean="0">
              <a:latin typeface="Arial" pitchFamily="34" charset="0"/>
            </a:endParaRPr>
          </a:p>
          <a:p>
            <a:pPr eaLnBrk="1" hangingPunct="1">
              <a:buClr>
                <a:schemeClr val="tx2"/>
              </a:buClr>
              <a:buFont typeface="Wingdings" pitchFamily="2" charset="2"/>
              <a:buNone/>
            </a:pPr>
            <a:r>
              <a:rPr lang="en-US" sz="2400" smtClean="0">
                <a:latin typeface="Arial" pitchFamily="34" charset="0"/>
              </a:rPr>
              <a:t>	List those things that, if they happened at work, or were in some way work-related, might upset you:</a:t>
            </a:r>
          </a:p>
          <a:p>
            <a:pPr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Having a disagreement with a co-worker</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Making a big mistake</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Being corrected by your employer</a:t>
            </a:r>
          </a:p>
          <a:p>
            <a:pPr lvl="1" eaLnBrk="1" hangingPunct="1">
              <a:buClr>
                <a:schemeClr val="tx2"/>
              </a:buClr>
              <a:buFont typeface="Wingdings" pitchFamily="2" charset="2"/>
              <a:buNone/>
            </a:pPr>
            <a:endParaRPr lang="en-US" sz="2400" smtClean="0">
              <a:latin typeface="Arial" pitchFamily="34" charset="0"/>
            </a:endParaRPr>
          </a:p>
          <a:p>
            <a:pPr eaLnBrk="1" hangingPunct="1">
              <a:buClr>
                <a:schemeClr val="tx2"/>
              </a:buClr>
              <a:buFont typeface="Wingdings" pitchFamily="2" charset="2"/>
              <a:buNone/>
            </a:pPr>
            <a:endParaRPr lang="en-US" sz="2400" smtClean="0">
              <a:latin typeface="Arial" pitchFamily="34" charset="0"/>
            </a:endParaRPr>
          </a:p>
        </p:txBody>
      </p:sp>
      <p:sp>
        <p:nvSpPr>
          <p:cNvPr id="97280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7280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Content Placeholder 2"/>
          <p:cNvSpPr>
            <a:spLocks noGrp="1"/>
          </p:cNvSpPr>
          <p:nvPr>
            <p:ph idx="1"/>
          </p:nvPr>
        </p:nvSpPr>
        <p:spPr>
          <a:xfrm>
            <a:off x="457200" y="1752600"/>
            <a:ext cx="8229600" cy="3486150"/>
          </a:xfrm>
        </p:spPr>
        <p:txBody>
          <a:bodyPr/>
          <a:lstStyle/>
          <a:p>
            <a:pPr algn="ctr" eaLnBrk="1" hangingPunct="1">
              <a:buFont typeface="Wingdings" pitchFamily="2" charset="2"/>
              <a:buNone/>
            </a:pPr>
            <a:r>
              <a:rPr lang="en-US" u="sng" smtClean="0">
                <a:latin typeface="Arial" pitchFamily="34" charset="0"/>
              </a:rPr>
              <a:t>Examples of Triggers</a:t>
            </a:r>
          </a:p>
          <a:p>
            <a:pPr algn="ctr" eaLnBrk="1" hangingPunct="1">
              <a:buFont typeface="Wingdings" pitchFamily="2" charset="2"/>
              <a:buNone/>
            </a:pPr>
            <a:endParaRPr lang="en-US" sz="2400" u="sng" smtClean="0">
              <a:latin typeface="Arial" pitchFamily="34" charset="0"/>
            </a:endParaRPr>
          </a:p>
          <a:p>
            <a:pPr lvl="1" eaLnBrk="1" hangingPunct="1">
              <a:buClr>
                <a:schemeClr val="tx2"/>
              </a:buClr>
            </a:pPr>
            <a:r>
              <a:rPr lang="en-US" sz="2400" smtClean="0">
                <a:latin typeface="Arial" pitchFamily="34" charset="0"/>
              </a:rPr>
              <a:t>Being notified that benefits are being decreased</a:t>
            </a:r>
          </a:p>
          <a:p>
            <a:pPr algn="ct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Losing child care</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Equipment break-downs</a:t>
            </a:r>
          </a:p>
          <a:p>
            <a:pPr lvl="1" eaLnBrk="1" hangingPunct="1">
              <a:buClr>
                <a:schemeClr val="tx2"/>
              </a:buClr>
            </a:pPr>
            <a:endParaRPr lang="en-US" sz="2400" smtClean="0">
              <a:latin typeface="Arial" pitchFamily="34" charset="0"/>
            </a:endParaRPr>
          </a:p>
          <a:p>
            <a:pPr lvl="1" eaLnBrk="1" hangingPunct="1"/>
            <a:endParaRPr lang="en-US" sz="2400" smtClean="0">
              <a:latin typeface="Arial" pitchFamily="34" charset="0"/>
            </a:endParaRPr>
          </a:p>
          <a:p>
            <a:pPr lvl="1" eaLnBrk="1" hangingPunct="1"/>
            <a:endParaRPr lang="en-US" sz="2400" smtClean="0">
              <a:latin typeface="Arial" pitchFamily="34" charset="0"/>
            </a:endParaRPr>
          </a:p>
        </p:txBody>
      </p:sp>
      <p:sp>
        <p:nvSpPr>
          <p:cNvPr id="97485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7485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Content Placeholder 2"/>
          <p:cNvSpPr>
            <a:spLocks noGrp="1"/>
          </p:cNvSpPr>
          <p:nvPr>
            <p:ph idx="1"/>
          </p:nvPr>
        </p:nvSpPr>
        <p:spPr>
          <a:xfrm>
            <a:off x="457200" y="1676400"/>
            <a:ext cx="8229600" cy="3486150"/>
          </a:xfrm>
        </p:spPr>
        <p:txBody>
          <a:bodyPr/>
          <a:lstStyle/>
          <a:p>
            <a:pPr algn="ctr" eaLnBrk="1" hangingPunct="1">
              <a:buFont typeface="Wingdings" pitchFamily="2" charset="2"/>
              <a:buNone/>
            </a:pPr>
            <a:r>
              <a:rPr lang="en-US" u="sng" smtClean="0">
                <a:latin typeface="Arial" pitchFamily="34" charset="0"/>
              </a:rPr>
              <a:t>Triggers</a:t>
            </a:r>
          </a:p>
          <a:p>
            <a:pPr algn="ctr" eaLnBrk="1" hangingPunct="1">
              <a:buFont typeface="Wingdings" pitchFamily="2" charset="2"/>
              <a:buNone/>
            </a:pPr>
            <a:endParaRPr lang="en-US" sz="2400" u="sng" smtClean="0">
              <a:latin typeface="Arial" pitchFamily="34" charset="0"/>
            </a:endParaRPr>
          </a:p>
          <a:p>
            <a:pPr lvl="1" eaLnBrk="1" hangingPunct="1">
              <a:buClr>
                <a:schemeClr val="tx2"/>
              </a:buClr>
            </a:pPr>
            <a:r>
              <a:rPr lang="en-US" sz="2400" smtClean="0">
                <a:latin typeface="Arial" pitchFamily="34" charset="0"/>
              </a:rPr>
              <a:t>Sexual Harassment</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Stigma</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Being passed over for a promotion</a:t>
            </a:r>
          </a:p>
          <a:p>
            <a:pPr algn="ct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Having too much to do</a:t>
            </a:r>
          </a:p>
          <a:p>
            <a:pPr lvl="1" eaLnBrk="1" hangingPunct="1">
              <a:buClr>
                <a:schemeClr val="tx2"/>
              </a:buClr>
            </a:pPr>
            <a:endParaRPr lang="en-US" sz="2400" smtClean="0">
              <a:latin typeface="Arial" pitchFamily="34" charset="0"/>
            </a:endParaRPr>
          </a:p>
          <a:p>
            <a:pPr eaLnBrk="1" hangingPunct="1"/>
            <a:endParaRPr lang="en-US" sz="2400" smtClean="0">
              <a:latin typeface="Arial" pitchFamily="34" charset="0"/>
            </a:endParaRPr>
          </a:p>
          <a:p>
            <a:pPr eaLnBrk="1" hangingPunct="1">
              <a:buFont typeface="Wingdings" pitchFamily="2" charset="2"/>
              <a:buNone/>
            </a:pPr>
            <a:endParaRPr lang="en-US" sz="2400" smtClean="0">
              <a:latin typeface="Arial" pitchFamily="34" charset="0"/>
            </a:endParaRPr>
          </a:p>
          <a:p>
            <a:pPr algn="ctr" eaLnBrk="1" hangingPunct="1">
              <a:buFont typeface="Wingdings" pitchFamily="2" charset="2"/>
              <a:buNone/>
            </a:pPr>
            <a:endParaRPr lang="en-US" sz="2400" smtClean="0">
              <a:latin typeface="Arial" pitchFamily="34" charset="0"/>
            </a:endParaRPr>
          </a:p>
          <a:p>
            <a:pPr eaLnBrk="1" hangingPunct="1">
              <a:buFont typeface="Wingdings" pitchFamily="2" charset="2"/>
              <a:buNone/>
            </a:pPr>
            <a:endParaRPr lang="en-US" sz="2400" smtClean="0">
              <a:latin typeface="Arial" pitchFamily="34" charset="0"/>
            </a:endParaRPr>
          </a:p>
        </p:txBody>
      </p:sp>
      <p:sp>
        <p:nvSpPr>
          <p:cNvPr id="97689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7690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3"/>
          <p:cNvSpPr>
            <a:spLocks noGrp="1"/>
          </p:cNvSpPr>
          <p:nvPr>
            <p:ph type="body" idx="4294967295"/>
          </p:nvPr>
        </p:nvSpPr>
        <p:spPr>
          <a:xfrm>
            <a:off x="381000" y="1371600"/>
            <a:ext cx="8229600" cy="4525963"/>
          </a:xfrm>
        </p:spPr>
        <p:txBody>
          <a:bodyPr/>
          <a:lstStyle/>
          <a:p>
            <a:pPr lvl="1" eaLnBrk="1" hangingPunct="1">
              <a:lnSpc>
                <a:spcPct val="90000"/>
              </a:lnSpc>
              <a:buClr>
                <a:schemeClr val="tx2"/>
              </a:buClr>
            </a:pPr>
            <a:endParaRPr lang="en-US" sz="2400" smtClean="0">
              <a:latin typeface="Arial" pitchFamily="34" charset="0"/>
            </a:endParaRPr>
          </a:p>
          <a:p>
            <a:pPr lvl="1" algn="ctr" eaLnBrk="1" hangingPunct="1">
              <a:buClr>
                <a:schemeClr val="tx2"/>
              </a:buClr>
              <a:buFont typeface="Wingdings" pitchFamily="2" charset="2"/>
              <a:buNone/>
            </a:pPr>
            <a:r>
              <a:rPr lang="en-US" u="sng" smtClean="0">
                <a:latin typeface="Arial" pitchFamily="34" charset="0"/>
              </a:rPr>
              <a:t>Triggers</a:t>
            </a:r>
          </a:p>
          <a:p>
            <a:pPr lvl="1" algn="ctr"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People at work not getting along well with each other</a:t>
            </a:r>
          </a:p>
          <a:p>
            <a:pPr lvl="1" eaLnBrk="1" hangingPunct="1">
              <a:lnSpc>
                <a:spcPct val="90000"/>
              </a:lnSpc>
              <a:buClr>
                <a:schemeClr val="tx2"/>
              </a:buClr>
            </a:pPr>
            <a:endParaRPr lang="en-US" sz="2400" smtClean="0">
              <a:latin typeface="Arial" pitchFamily="34" charset="0"/>
            </a:endParaRPr>
          </a:p>
          <a:p>
            <a:pPr lvl="1" eaLnBrk="1" hangingPunct="1">
              <a:lnSpc>
                <a:spcPct val="90000"/>
              </a:lnSpc>
              <a:buClr>
                <a:schemeClr val="tx2"/>
              </a:buClr>
            </a:pPr>
            <a:r>
              <a:rPr lang="en-US" sz="2400" smtClean="0">
                <a:latin typeface="Arial" pitchFamily="34" charset="0"/>
              </a:rPr>
              <a:t>Missing breaks</a:t>
            </a:r>
          </a:p>
          <a:p>
            <a:pPr lvl="1" eaLnBrk="1" hangingPunct="1">
              <a:lnSpc>
                <a:spcPct val="90000"/>
              </a:lnSpc>
              <a:buClr>
                <a:schemeClr val="tx2"/>
              </a:buClr>
            </a:pPr>
            <a:endParaRPr lang="en-US" sz="2400" smtClean="0">
              <a:latin typeface="Arial" pitchFamily="34" charset="0"/>
            </a:endParaRPr>
          </a:p>
          <a:p>
            <a:pPr lvl="1" eaLnBrk="1" hangingPunct="1">
              <a:lnSpc>
                <a:spcPct val="90000"/>
              </a:lnSpc>
              <a:buClr>
                <a:schemeClr val="tx2"/>
              </a:buClr>
            </a:pPr>
            <a:r>
              <a:rPr lang="en-US" sz="2400" smtClean="0">
                <a:latin typeface="Arial" pitchFamily="34" charset="0"/>
              </a:rPr>
              <a:t>Transportation  problems</a:t>
            </a:r>
          </a:p>
          <a:p>
            <a:pPr lvl="1" eaLnBrk="1" hangingPunct="1">
              <a:lnSpc>
                <a:spcPct val="90000"/>
              </a:lnSpc>
              <a:buClr>
                <a:schemeClr val="tx2"/>
              </a:buClr>
            </a:pPr>
            <a:endParaRPr lang="en-US" sz="2400" smtClean="0">
              <a:latin typeface="Arial" pitchFamily="34" charset="0"/>
            </a:endParaRPr>
          </a:p>
          <a:p>
            <a:pPr lvl="1" eaLnBrk="1" hangingPunct="1">
              <a:lnSpc>
                <a:spcPct val="90000"/>
              </a:lnSpc>
              <a:buClr>
                <a:schemeClr val="tx2"/>
              </a:buClr>
            </a:pPr>
            <a:r>
              <a:rPr lang="en-US" sz="2400" smtClean="0">
                <a:latin typeface="Arial" pitchFamily="34" charset="0"/>
              </a:rPr>
              <a:t>Being late</a:t>
            </a:r>
          </a:p>
          <a:p>
            <a:pPr lvl="1" eaLnBrk="1" hangingPunct="1">
              <a:lnSpc>
                <a:spcPct val="90000"/>
              </a:lnSpc>
            </a:pPr>
            <a:endParaRPr lang="en-US" sz="2400" smtClean="0">
              <a:latin typeface="Arial" pitchFamily="34" charset="0"/>
            </a:endParaRPr>
          </a:p>
          <a:p>
            <a:pPr>
              <a:lnSpc>
                <a:spcPct val="90000"/>
              </a:lnSpc>
            </a:pPr>
            <a:endParaRPr lang="en-US" sz="2400" smtClean="0">
              <a:latin typeface="Arial" pitchFamily="34" charset="0"/>
            </a:endParaRPr>
          </a:p>
        </p:txBody>
      </p:sp>
      <p:sp>
        <p:nvSpPr>
          <p:cNvPr id="97894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7894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Content Placeholder 2"/>
          <p:cNvSpPr>
            <a:spLocks noGrp="1"/>
          </p:cNvSpPr>
          <p:nvPr>
            <p:ph idx="1"/>
          </p:nvPr>
        </p:nvSpPr>
        <p:spPr>
          <a:xfrm>
            <a:off x="457200" y="1676400"/>
            <a:ext cx="8229600" cy="3600450"/>
          </a:xfrm>
        </p:spPr>
        <p:txBody>
          <a:bodyPr/>
          <a:lstStyle/>
          <a:p>
            <a:pPr algn="ctr" eaLnBrk="1" hangingPunct="1">
              <a:buFont typeface="Wingdings" pitchFamily="2" charset="2"/>
              <a:buNone/>
            </a:pPr>
            <a:r>
              <a:rPr lang="en-US" u="sng" smtClean="0">
                <a:latin typeface="Arial" pitchFamily="34" charset="0"/>
              </a:rPr>
              <a:t>Triggers Action Plan</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buFont typeface="Wingdings" pitchFamily="2" charset="2"/>
              <a:buNone/>
            </a:pPr>
            <a:r>
              <a:rPr lang="en-US" sz="2400" smtClean="0">
                <a:latin typeface="Arial" pitchFamily="34" charset="0"/>
              </a:rPr>
              <a:t>	If  I am Triggered, depending on the Trigger I might:</a:t>
            </a:r>
          </a:p>
          <a:p>
            <a:pPr algn="ct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Take a five minute break and do some deep breathing</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Speak to my employer</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Contact my Voc Rehab Counselor</a:t>
            </a:r>
          </a:p>
        </p:txBody>
      </p:sp>
      <p:sp>
        <p:nvSpPr>
          <p:cNvPr id="98099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8099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Content Placeholder 2"/>
          <p:cNvSpPr>
            <a:spLocks noGrp="1"/>
          </p:cNvSpPr>
          <p:nvPr>
            <p:ph idx="1"/>
          </p:nvPr>
        </p:nvSpPr>
        <p:spPr>
          <a:xfrm>
            <a:off x="457200" y="1866900"/>
            <a:ext cx="8229600" cy="4000500"/>
          </a:xfrm>
        </p:spPr>
        <p:txBody>
          <a:bodyPr/>
          <a:lstStyle/>
          <a:p>
            <a:pPr algn="ctr" eaLnBrk="1" hangingPunct="1">
              <a:buFont typeface="Wingdings" pitchFamily="2" charset="2"/>
              <a:buNone/>
            </a:pPr>
            <a:r>
              <a:rPr lang="en-US" u="sng" smtClean="0">
                <a:latin typeface="Arial" pitchFamily="34" charset="0"/>
              </a:rPr>
              <a:t>Triggers Action Plan</a:t>
            </a:r>
            <a:endParaRPr lang="en-US" sz="2400" u="sng" smtClean="0">
              <a:latin typeface="Arial" pitchFamily="34" charset="0"/>
            </a:endParaRPr>
          </a:p>
          <a:p>
            <a:pPr algn="ct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Speak to co-workers</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Arrange to have dinner with a supporter</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Do extra stress reduction exercises</a:t>
            </a:r>
          </a:p>
          <a:p>
            <a:pPr lvl="1" eaLnBrk="1" hangingPunct="1">
              <a:buClr>
                <a:schemeClr val="tx2"/>
              </a:buClr>
            </a:pPr>
            <a:endParaRPr lang="en-US" sz="2400" smtClean="0">
              <a:latin typeface="Arial" pitchFamily="34" charset="0"/>
            </a:endParaRPr>
          </a:p>
          <a:p>
            <a:pPr lvl="1" eaLnBrk="1" hangingPunct="1">
              <a:buClr>
                <a:schemeClr val="tx2"/>
              </a:buClr>
            </a:pPr>
            <a:endParaRPr lang="en-US" sz="2400" smtClean="0">
              <a:latin typeface="Arial" pitchFamily="34" charset="0"/>
            </a:endParaRPr>
          </a:p>
        </p:txBody>
      </p:sp>
      <p:sp>
        <p:nvSpPr>
          <p:cNvPr id="98304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8304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3"/>
          <p:cNvSpPr>
            <a:spLocks noGrp="1"/>
          </p:cNvSpPr>
          <p:nvPr>
            <p:ph type="body" idx="4294967295"/>
          </p:nvPr>
        </p:nvSpPr>
        <p:spPr>
          <a:xfrm>
            <a:off x="457200" y="1951038"/>
            <a:ext cx="8229600" cy="3535362"/>
          </a:xfrm>
        </p:spPr>
        <p:txBody>
          <a:bodyPr/>
          <a:lstStyle/>
          <a:p>
            <a:pPr algn="ctr" eaLnBrk="1" hangingPunct="1">
              <a:buFont typeface="Wingdings" pitchFamily="2" charset="2"/>
              <a:buNone/>
            </a:pPr>
            <a:r>
              <a:rPr lang="en-US" u="sng" smtClean="0">
                <a:latin typeface="Arial" pitchFamily="34" charset="0"/>
              </a:rPr>
              <a:t>Triggers Action Plan</a:t>
            </a:r>
            <a:endParaRPr lang="en-US" sz="2400" u="sng" smtClean="0">
              <a:latin typeface="Arial" pitchFamily="34" charset="0"/>
            </a:endParaRP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Arrange an appointment with my counselor</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Take a day off</a:t>
            </a:r>
          </a:p>
          <a:p>
            <a:endParaRPr lang="en-US" sz="2400" smtClean="0">
              <a:latin typeface="Arial" pitchFamily="34" charset="0"/>
            </a:endParaRPr>
          </a:p>
        </p:txBody>
      </p:sp>
      <p:sp>
        <p:nvSpPr>
          <p:cNvPr id="98509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8509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0274" name="Content Placeholder 2"/>
          <p:cNvSpPr>
            <a:spLocks noGrp="1"/>
          </p:cNvSpPr>
          <p:nvPr>
            <p:ph idx="1"/>
          </p:nvPr>
        </p:nvSpPr>
        <p:spPr>
          <a:xfrm>
            <a:off x="457200" y="1371600"/>
            <a:ext cx="8229600" cy="3486150"/>
          </a:xfrm>
        </p:spPr>
        <p:txBody>
          <a:bodyPr/>
          <a:lstStyle/>
          <a:p>
            <a:pPr eaLnBrk="1" hangingPunct="1">
              <a:buFont typeface="Wingdings" pitchFamily="2" charset="2"/>
              <a:buNone/>
            </a:pPr>
            <a:r>
              <a:rPr lang="en-US" sz="2400" smtClean="0">
                <a:latin typeface="Arial" pitchFamily="34" charset="0"/>
              </a:rPr>
              <a:t>	</a:t>
            </a:r>
          </a:p>
          <a:p>
            <a:pPr algn="ctr" eaLnBrk="1" hangingPunct="1">
              <a:buFont typeface="Wingdings" pitchFamily="2" charset="2"/>
              <a:buNone/>
            </a:pPr>
            <a:r>
              <a:rPr lang="en-US" sz="2400" smtClean="0">
                <a:latin typeface="Arial" pitchFamily="34" charset="0"/>
              </a:rPr>
              <a:t>	</a:t>
            </a:r>
            <a:r>
              <a:rPr lang="en-US" sz="2400" u="sng" smtClean="0">
                <a:latin typeface="Arial" pitchFamily="34" charset="0"/>
              </a:rPr>
              <a:t>Work Related Wellness Tools:</a:t>
            </a:r>
          </a:p>
          <a:p>
            <a:pPr eaLnBrk="1" hangingPunct="1">
              <a:buFont typeface="Wingdings" pitchFamily="2" charset="2"/>
              <a:buNone/>
            </a:pPr>
            <a:r>
              <a:rPr lang="en-US" sz="2400" smtClean="0">
                <a:latin typeface="Arial" pitchFamily="34" charset="0"/>
              </a:rPr>
              <a:t>	</a:t>
            </a:r>
          </a:p>
          <a:p>
            <a:pPr lvl="1" eaLnBrk="1" hangingPunct="1">
              <a:buClr>
                <a:schemeClr val="tx2"/>
              </a:buClr>
            </a:pPr>
            <a:r>
              <a:rPr lang="en-US" sz="2400" smtClean="0">
                <a:latin typeface="Arial" pitchFamily="34" charset="0"/>
              </a:rPr>
              <a:t>Going to bed by 10 PM on work nights</a:t>
            </a:r>
          </a:p>
          <a:p>
            <a:pPr lvl="1" eaLnBrk="1" hangingPunct="1">
              <a:buClr>
                <a:schemeClr val="tx2"/>
              </a:buClr>
            </a:pPr>
            <a:r>
              <a:rPr lang="en-US" sz="2400" smtClean="0">
                <a:latin typeface="Arial" pitchFamily="34" charset="0"/>
              </a:rPr>
              <a:t>Getting up at 7 AM on workdays</a:t>
            </a:r>
          </a:p>
          <a:p>
            <a:pPr lvl="1" eaLnBrk="1" hangingPunct="1">
              <a:buClr>
                <a:schemeClr val="tx2"/>
              </a:buClr>
            </a:pPr>
            <a:r>
              <a:rPr lang="en-US" sz="2400" smtClean="0">
                <a:latin typeface="Arial" pitchFamily="34" charset="0"/>
              </a:rPr>
              <a:t>Getting my clothes ready for work</a:t>
            </a:r>
          </a:p>
          <a:p>
            <a:pPr lvl="1" eaLnBrk="1" hangingPunct="1">
              <a:buClr>
                <a:schemeClr val="tx2"/>
              </a:buClr>
            </a:pPr>
            <a:r>
              <a:rPr lang="en-US" sz="2400" smtClean="0">
                <a:latin typeface="Arial" pitchFamily="34" charset="0"/>
              </a:rPr>
              <a:t>Buying clothes</a:t>
            </a:r>
          </a:p>
          <a:p>
            <a:pPr lvl="1" eaLnBrk="1" hangingPunct="1"/>
            <a:endParaRPr lang="en-US" sz="2400" smtClean="0">
              <a:latin typeface="Arial" pitchFamily="34" charset="0"/>
            </a:endParaRPr>
          </a:p>
        </p:txBody>
      </p:sp>
      <p:sp>
        <p:nvSpPr>
          <p:cNvPr id="95027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5027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458</a:t>
            </a:r>
          </a:p>
        </p:txBody>
      </p:sp>
      <p:sp>
        <p:nvSpPr>
          <p:cNvPr id="950277" name="Rectangle 10"/>
          <p:cNvSpPr>
            <a:spLocks noChangeArrowheads="1"/>
          </p:cNvSpPr>
          <p:nvPr/>
        </p:nvSpPr>
        <p:spPr bwMode="auto">
          <a:xfrm>
            <a:off x="8840788" y="6164263"/>
            <a:ext cx="184150" cy="366712"/>
          </a:xfrm>
          <a:prstGeom prst="rect">
            <a:avLst/>
          </a:prstGeom>
          <a:noFill/>
          <a:ln w="9525">
            <a:noFill/>
            <a:miter lim="800000"/>
            <a:headEnd/>
            <a:tailEnd/>
          </a:ln>
        </p:spPr>
        <p:txBody>
          <a:bodyPr wrap="none">
            <a:spAutoFit/>
          </a:bodyPr>
          <a:lstStyle/>
          <a:p>
            <a:pPr fontAlgn="base">
              <a:spcBef>
                <a:spcPct val="0"/>
              </a:spcBef>
              <a:spcAft>
                <a:spcPct val="0"/>
              </a:spcAft>
            </a:pPr>
            <a:endParaRPr lang="en-US">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Content Placeholder 2"/>
          <p:cNvSpPr>
            <a:spLocks noGrp="1"/>
          </p:cNvSpPr>
          <p:nvPr>
            <p:ph idx="1"/>
          </p:nvPr>
        </p:nvSpPr>
        <p:spPr>
          <a:xfrm>
            <a:off x="457200" y="1676400"/>
            <a:ext cx="8229600" cy="3257550"/>
          </a:xfrm>
        </p:spPr>
        <p:txBody>
          <a:bodyPr/>
          <a:lstStyle/>
          <a:p>
            <a:pPr algn="ctr" eaLnBrk="1" hangingPunct="1">
              <a:buFont typeface="Wingdings" pitchFamily="2" charset="2"/>
              <a:buNone/>
            </a:pPr>
            <a:r>
              <a:rPr lang="en-US" u="sng" smtClean="0">
                <a:latin typeface="Arial" pitchFamily="34" charset="0"/>
              </a:rPr>
              <a:t>Early Warning Signs</a:t>
            </a:r>
          </a:p>
          <a:p>
            <a:pPr algn="ctr" eaLnBrk="1" hangingPunct="1">
              <a:buFont typeface="Wingdings" pitchFamily="2" charset="2"/>
              <a:buNone/>
            </a:pPr>
            <a:endParaRPr lang="en-US" sz="2400" u="sng" smtClean="0">
              <a:latin typeface="Arial" pitchFamily="34" charset="0"/>
            </a:endParaRPr>
          </a:p>
          <a:p>
            <a:pPr lvl="1" eaLnBrk="1" hangingPunct="1">
              <a:buClr>
                <a:schemeClr val="tx2"/>
              </a:buClr>
            </a:pPr>
            <a:r>
              <a:rPr lang="en-US" sz="2400" smtClean="0">
                <a:latin typeface="Arial" pitchFamily="34" charset="0"/>
              </a:rPr>
              <a:t>Not looking forward to going to work</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Not wanting to go to work</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Being late</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Falling behind in my tasks</a:t>
            </a:r>
          </a:p>
          <a:p>
            <a:pPr lvl="1" eaLnBrk="1" hangingPunct="1">
              <a:buClr>
                <a:schemeClr val="tx2"/>
              </a:buClr>
            </a:pPr>
            <a:endParaRPr lang="en-US" sz="2400" smtClean="0">
              <a:latin typeface="Arial" pitchFamily="34" charset="0"/>
            </a:endParaRPr>
          </a:p>
          <a:p>
            <a:pPr lvl="1" eaLnBrk="1" hangingPunct="1"/>
            <a:endParaRPr lang="en-US" sz="2400" smtClean="0">
              <a:latin typeface="Arial" pitchFamily="34" charset="0"/>
            </a:endParaRPr>
          </a:p>
          <a:p>
            <a:pPr algn="ctr" eaLnBrk="1" hangingPunct="1">
              <a:buFont typeface="Wingdings" pitchFamily="2" charset="2"/>
              <a:buNone/>
            </a:pPr>
            <a:endParaRPr lang="en-US" sz="2400" smtClean="0">
              <a:latin typeface="Arial" pitchFamily="34" charset="0"/>
            </a:endParaRPr>
          </a:p>
        </p:txBody>
      </p:sp>
      <p:sp>
        <p:nvSpPr>
          <p:cNvPr id="98713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8714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Content Placeholder 2"/>
          <p:cNvSpPr>
            <a:spLocks noGrp="1"/>
          </p:cNvSpPr>
          <p:nvPr>
            <p:ph idx="1"/>
          </p:nvPr>
        </p:nvSpPr>
        <p:spPr>
          <a:xfrm>
            <a:off x="457200" y="1905000"/>
            <a:ext cx="8229600" cy="3086100"/>
          </a:xfrm>
        </p:spPr>
        <p:txBody>
          <a:bodyPr/>
          <a:lstStyle/>
          <a:p>
            <a:pPr algn="ctr" eaLnBrk="1" hangingPunct="1">
              <a:buFont typeface="Wingdings" pitchFamily="2" charset="2"/>
              <a:buNone/>
            </a:pPr>
            <a:r>
              <a:rPr lang="en-US" u="sng" smtClean="0">
                <a:latin typeface="Arial" pitchFamily="34" charset="0"/>
              </a:rPr>
              <a:t>Early Warning Signs</a:t>
            </a:r>
          </a:p>
          <a:p>
            <a:pPr lvl="1" eaLnBrk="1" hangingPunct="1">
              <a:buClr>
                <a:schemeClr val="tx2"/>
              </a:buClr>
            </a:pPr>
            <a:r>
              <a:rPr lang="en-US" sz="2400" smtClean="0">
                <a:latin typeface="Arial" pitchFamily="34" charset="0"/>
              </a:rPr>
              <a:t>Anxiety</a:t>
            </a:r>
          </a:p>
          <a:p>
            <a:pPr lvl="1" eaLnBrk="1" hangingPunct="1">
              <a:buClr>
                <a:schemeClr val="tx2"/>
              </a:buClr>
            </a:pPr>
            <a:endParaRPr lang="en-US" sz="1200" smtClean="0">
              <a:latin typeface="Arial" pitchFamily="34" charset="0"/>
            </a:endParaRPr>
          </a:p>
          <a:p>
            <a:pPr lvl="1" eaLnBrk="1" hangingPunct="1">
              <a:buClr>
                <a:schemeClr val="tx2"/>
              </a:buClr>
            </a:pPr>
            <a:r>
              <a:rPr lang="en-US" sz="2400" smtClean="0">
                <a:latin typeface="Arial" pitchFamily="34" charset="0"/>
              </a:rPr>
              <a:t>Irritability</a:t>
            </a:r>
          </a:p>
          <a:p>
            <a:pPr algn="ctr" eaLnBrk="1" hangingPunct="1">
              <a:buFont typeface="Wingdings" pitchFamily="2" charset="2"/>
              <a:buNone/>
            </a:pPr>
            <a:endParaRPr lang="en-US" sz="1200" u="sng" smtClean="0">
              <a:latin typeface="Arial" pitchFamily="34" charset="0"/>
            </a:endParaRPr>
          </a:p>
          <a:p>
            <a:pPr lvl="1" eaLnBrk="1" hangingPunct="1">
              <a:buClr>
                <a:schemeClr val="tx2"/>
              </a:buClr>
            </a:pPr>
            <a:r>
              <a:rPr lang="en-US" sz="2400" smtClean="0">
                <a:latin typeface="Arial" pitchFamily="34" charset="0"/>
              </a:rPr>
              <a:t>Difficulty doing what I need to do</a:t>
            </a:r>
          </a:p>
          <a:p>
            <a:pPr lvl="1" eaLnBrk="1" hangingPunct="1">
              <a:buClr>
                <a:schemeClr val="tx2"/>
              </a:buClr>
            </a:pPr>
            <a:endParaRPr lang="en-US" sz="1200" smtClean="0">
              <a:latin typeface="Arial" pitchFamily="34" charset="0"/>
            </a:endParaRPr>
          </a:p>
          <a:p>
            <a:pPr lvl="1" eaLnBrk="1" hangingPunct="1">
              <a:buClr>
                <a:schemeClr val="tx2"/>
              </a:buClr>
            </a:pPr>
            <a:r>
              <a:rPr lang="en-US" sz="2400" smtClean="0">
                <a:latin typeface="Arial" pitchFamily="34" charset="0"/>
              </a:rPr>
              <a:t>Messy work space</a:t>
            </a:r>
          </a:p>
          <a:p>
            <a:pPr lvl="1" eaLnBrk="1" hangingPunct="1">
              <a:buClr>
                <a:schemeClr val="tx2"/>
              </a:buClr>
            </a:pPr>
            <a:endParaRPr lang="en-US" sz="1200" smtClean="0">
              <a:latin typeface="Arial" pitchFamily="34" charset="0"/>
            </a:endParaRPr>
          </a:p>
          <a:p>
            <a:pPr lvl="1" eaLnBrk="1" hangingPunct="1">
              <a:buClr>
                <a:schemeClr val="tx2"/>
              </a:buClr>
            </a:pPr>
            <a:r>
              <a:rPr lang="en-US" sz="2400" smtClean="0">
                <a:latin typeface="Arial" pitchFamily="34" charset="0"/>
              </a:rPr>
              <a:t>Cry easily</a:t>
            </a:r>
          </a:p>
          <a:p>
            <a:pPr lvl="1" eaLnBrk="1" hangingPunct="1">
              <a:buClr>
                <a:schemeClr val="tx2"/>
              </a:buClr>
            </a:pPr>
            <a:endParaRPr lang="en-US" sz="2400" smtClean="0">
              <a:latin typeface="Arial" pitchFamily="34" charset="0"/>
            </a:endParaRPr>
          </a:p>
          <a:p>
            <a:pPr eaLnBrk="1" hangingPunct="1"/>
            <a:endParaRPr lang="en-US" smtClean="0">
              <a:latin typeface="Arial" pitchFamily="34" charset="0"/>
            </a:endParaRPr>
          </a:p>
        </p:txBody>
      </p:sp>
      <p:sp>
        <p:nvSpPr>
          <p:cNvPr id="98918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8918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3"/>
          <p:cNvSpPr>
            <a:spLocks noGrp="1"/>
          </p:cNvSpPr>
          <p:nvPr>
            <p:ph type="body" idx="4294967295"/>
          </p:nvPr>
        </p:nvSpPr>
        <p:spPr>
          <a:xfrm>
            <a:off x="533400" y="1981200"/>
            <a:ext cx="8229600" cy="4525963"/>
          </a:xfrm>
        </p:spPr>
        <p:txBody>
          <a:bodyPr/>
          <a:lstStyle/>
          <a:p>
            <a:pPr lvl="1" eaLnBrk="1" hangingPunct="1">
              <a:buClr>
                <a:schemeClr val="tx2"/>
              </a:buClr>
            </a:pPr>
            <a:r>
              <a:rPr lang="en-US" sz="2400" smtClean="0">
                <a:latin typeface="Arial" pitchFamily="34" charset="0"/>
              </a:rPr>
              <a:t>Inability to concentrate</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Forgetting things</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Losing things</a:t>
            </a:r>
          </a:p>
          <a:p>
            <a:pPr lvl="1" eaLnBrk="1" hangingPunct="1"/>
            <a:endParaRPr lang="en-US" smtClean="0">
              <a:latin typeface="Arial" pitchFamily="34" charset="0"/>
            </a:endParaRPr>
          </a:p>
          <a:p>
            <a:endParaRPr lang="en-US" smtClean="0">
              <a:latin typeface="Arial" pitchFamily="34" charset="0"/>
            </a:endParaRPr>
          </a:p>
        </p:txBody>
      </p:sp>
      <p:sp>
        <p:nvSpPr>
          <p:cNvPr id="99123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9123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2" name="Content Placeholder 2"/>
          <p:cNvSpPr>
            <a:spLocks noGrp="1"/>
          </p:cNvSpPr>
          <p:nvPr>
            <p:ph idx="1"/>
          </p:nvPr>
        </p:nvSpPr>
        <p:spPr>
          <a:xfrm>
            <a:off x="457200" y="1600200"/>
            <a:ext cx="8382000" cy="3486150"/>
          </a:xfrm>
        </p:spPr>
        <p:txBody>
          <a:bodyPr/>
          <a:lstStyle/>
          <a:p>
            <a:pPr algn="ctr" eaLnBrk="1" hangingPunct="1">
              <a:buFont typeface="Wingdings" pitchFamily="2" charset="2"/>
              <a:buNone/>
            </a:pPr>
            <a:r>
              <a:rPr lang="en-US" u="sng" smtClean="0">
                <a:latin typeface="Arial" pitchFamily="34" charset="0"/>
              </a:rPr>
              <a:t>Early Warning Signs </a:t>
            </a:r>
          </a:p>
          <a:p>
            <a:pPr algn="ctr" eaLnBrk="1" hangingPunct="1">
              <a:buFont typeface="Wingdings" pitchFamily="2" charset="2"/>
              <a:buNone/>
            </a:pPr>
            <a:r>
              <a:rPr lang="en-US" u="sng" smtClean="0">
                <a:latin typeface="Arial" pitchFamily="34" charset="0"/>
              </a:rPr>
              <a:t>Action Plan</a:t>
            </a:r>
            <a:endParaRPr lang="en-US" sz="2400" u="sng" smtClean="0">
              <a:latin typeface="Arial" pitchFamily="34" charset="0"/>
            </a:endParaRPr>
          </a:p>
          <a:p>
            <a:pPr eaLnBrk="1" hangingPunct="1">
              <a:buClr>
                <a:schemeClr val="tx2"/>
              </a:buClr>
              <a:buFont typeface="Wingdings" pitchFamily="2" charset="2"/>
              <a:buNone/>
            </a:pPr>
            <a:r>
              <a:rPr lang="en-US" sz="2400" smtClean="0">
                <a:latin typeface="Arial" pitchFamily="34" charset="0"/>
              </a:rPr>
              <a:t>	If I notice several of these Early Warning Signs I will do the following:</a:t>
            </a:r>
          </a:p>
          <a:p>
            <a:pPr algn="ctr"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Take a personal day and do something or several things I really enjoy</a:t>
            </a:r>
          </a:p>
          <a:p>
            <a:pPr lvl="1" eaLnBrk="1" hangingPunct="1">
              <a:buClr>
                <a:schemeClr val="tx2"/>
              </a:buClr>
            </a:pPr>
            <a:r>
              <a:rPr lang="en-US" sz="2400" smtClean="0">
                <a:latin typeface="Arial" pitchFamily="34" charset="0"/>
              </a:rPr>
              <a:t>Spend time doing only relaxing or fun things in the evening</a:t>
            </a:r>
          </a:p>
          <a:p>
            <a:pPr lvl="1" eaLnBrk="1" hangingPunct="1"/>
            <a:endParaRPr lang="en-US" sz="2400" smtClean="0">
              <a:latin typeface="Arial" pitchFamily="34" charset="0"/>
            </a:endParaRPr>
          </a:p>
        </p:txBody>
      </p:sp>
      <p:sp>
        <p:nvSpPr>
          <p:cNvPr id="99328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9328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479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Content Placeholder 2"/>
          <p:cNvSpPr>
            <a:spLocks noGrp="1"/>
          </p:cNvSpPr>
          <p:nvPr>
            <p:ph idx="1"/>
          </p:nvPr>
        </p:nvSpPr>
        <p:spPr>
          <a:xfrm>
            <a:off x="457200" y="1600200"/>
            <a:ext cx="8229600" cy="3371850"/>
          </a:xfrm>
        </p:spPr>
        <p:txBody>
          <a:bodyPr/>
          <a:lstStyle/>
          <a:p>
            <a:pPr algn="ctr" eaLnBrk="1" hangingPunct="1">
              <a:buFont typeface="Wingdings" pitchFamily="2" charset="2"/>
              <a:buNone/>
            </a:pPr>
            <a:r>
              <a:rPr lang="en-US" u="sng" smtClean="0">
                <a:latin typeface="Arial" pitchFamily="34" charset="0"/>
              </a:rPr>
              <a:t>Early Warning Signs </a:t>
            </a:r>
          </a:p>
          <a:p>
            <a:pPr algn="ctr" eaLnBrk="1" hangingPunct="1">
              <a:buFont typeface="Wingdings" pitchFamily="2" charset="2"/>
              <a:buNone/>
            </a:pPr>
            <a:r>
              <a:rPr lang="en-US" u="sng" smtClean="0">
                <a:latin typeface="Arial" pitchFamily="34" charset="0"/>
              </a:rPr>
              <a:t>Action Plan</a:t>
            </a:r>
          </a:p>
          <a:p>
            <a:pPr algn="ctr" eaLnBrk="1" hangingPunct="1">
              <a:buFont typeface="Wingdings" pitchFamily="2" charset="2"/>
              <a:buNone/>
            </a:pPr>
            <a:endParaRPr lang="en-US" sz="1900" u="sng" smtClean="0">
              <a:latin typeface="Arial" pitchFamily="34" charset="0"/>
            </a:endParaRPr>
          </a:p>
          <a:p>
            <a:pPr lvl="1" eaLnBrk="1" hangingPunct="1">
              <a:buClr>
                <a:schemeClr val="tx2"/>
              </a:buClr>
            </a:pPr>
            <a:r>
              <a:rPr lang="en-US" sz="2400" smtClean="0">
                <a:latin typeface="Arial" pitchFamily="34" charset="0"/>
              </a:rPr>
              <a:t>Talk to a supporter each day</a:t>
            </a:r>
            <a:endParaRPr lang="en-US" u="sng" smtClean="0">
              <a:latin typeface="Arial" pitchFamily="34" charset="0"/>
            </a:endParaRPr>
          </a:p>
          <a:p>
            <a:pPr lvl="1" eaLnBrk="1" hangingPunct="1">
              <a:buClr>
                <a:schemeClr val="tx2"/>
              </a:buClr>
            </a:pPr>
            <a:r>
              <a:rPr lang="en-US" sz="2400" smtClean="0">
                <a:latin typeface="Arial" pitchFamily="34" charset="0"/>
              </a:rPr>
              <a:t>Peer counsel once a day</a:t>
            </a:r>
          </a:p>
          <a:p>
            <a:pPr lvl="1" eaLnBrk="1" hangingPunct="1">
              <a:buClr>
                <a:schemeClr val="tx2"/>
              </a:buClr>
            </a:pPr>
            <a:r>
              <a:rPr lang="en-US" sz="2400" smtClean="0">
                <a:latin typeface="Arial" pitchFamily="34" charset="0"/>
              </a:rPr>
              <a:t>Do a focusing exercise</a:t>
            </a:r>
          </a:p>
          <a:p>
            <a:pPr lvl="1" eaLnBrk="1" hangingPunct="1">
              <a:buClr>
                <a:schemeClr val="tx2"/>
              </a:buClr>
            </a:pPr>
            <a:r>
              <a:rPr lang="en-US" sz="2400" smtClean="0">
                <a:latin typeface="Arial" pitchFamily="34" charset="0"/>
              </a:rPr>
              <a:t>Arrange a special visit with my counselor</a:t>
            </a:r>
          </a:p>
          <a:p>
            <a:pPr lvl="1" eaLnBrk="1" hangingPunct="1"/>
            <a:endParaRPr lang="en-US" smtClean="0">
              <a:latin typeface="Arial" pitchFamily="34" charset="0"/>
            </a:endParaRPr>
          </a:p>
          <a:p>
            <a:pPr eaLnBrk="1" hangingPunct="1">
              <a:buFont typeface="Wingdings" pitchFamily="2" charset="2"/>
              <a:buNone/>
            </a:pPr>
            <a:endParaRPr lang="en-US" smtClean="0">
              <a:latin typeface="Arial" pitchFamily="34" charset="0"/>
            </a:endParaRPr>
          </a:p>
        </p:txBody>
      </p:sp>
      <p:sp>
        <p:nvSpPr>
          <p:cNvPr id="99533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9533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480</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3"/>
          <p:cNvSpPr>
            <a:spLocks noGrp="1"/>
          </p:cNvSpPr>
          <p:nvPr>
            <p:ph type="body" idx="4294967295"/>
          </p:nvPr>
        </p:nvSpPr>
        <p:spPr>
          <a:xfrm>
            <a:off x="457200" y="1676400"/>
            <a:ext cx="8229600" cy="4525963"/>
          </a:xfrm>
        </p:spPr>
        <p:txBody>
          <a:bodyPr/>
          <a:lstStyle/>
          <a:p>
            <a:pPr algn="ctr" eaLnBrk="1" hangingPunct="1">
              <a:buFont typeface="Wingdings" pitchFamily="2" charset="2"/>
              <a:buNone/>
            </a:pPr>
            <a:r>
              <a:rPr lang="en-US" u="sng" smtClean="0">
                <a:latin typeface="Arial" pitchFamily="34" charset="0"/>
              </a:rPr>
              <a:t>Early Warning Signs </a:t>
            </a:r>
          </a:p>
          <a:p>
            <a:pPr algn="ctr" eaLnBrk="1" hangingPunct="1">
              <a:buFont typeface="Wingdings" pitchFamily="2" charset="2"/>
              <a:buNone/>
            </a:pPr>
            <a:r>
              <a:rPr lang="en-US" u="sng" smtClean="0">
                <a:latin typeface="Arial" pitchFamily="34" charset="0"/>
              </a:rPr>
              <a:t>Action Plan</a:t>
            </a:r>
            <a:endParaRPr lang="en-US" sz="2400" smtClean="0">
              <a:latin typeface="Arial" pitchFamily="34" charset="0"/>
            </a:endParaRP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Ask for help with specific tasks</a:t>
            </a:r>
          </a:p>
          <a:p>
            <a:pPr lvl="1" eaLnBrk="1" hangingPunct="1">
              <a:buClr>
                <a:schemeClr val="tx2"/>
              </a:buClr>
            </a:pPr>
            <a:r>
              <a:rPr lang="en-US" sz="2400" smtClean="0">
                <a:latin typeface="Arial" pitchFamily="34" charset="0"/>
              </a:rPr>
              <a:t>Temporarily shorten my work hours</a:t>
            </a:r>
          </a:p>
          <a:p>
            <a:pPr lvl="1" eaLnBrk="1" hangingPunct="1">
              <a:buClr>
                <a:schemeClr val="tx2"/>
              </a:buClr>
            </a:pPr>
            <a:r>
              <a:rPr lang="en-US" sz="2400" smtClean="0">
                <a:latin typeface="Arial" pitchFamily="34" charset="0"/>
              </a:rPr>
              <a:t>Negotiate job changes</a:t>
            </a:r>
          </a:p>
          <a:p>
            <a:endParaRPr lang="en-US" sz="2400" smtClean="0">
              <a:latin typeface="Arial" pitchFamily="34" charset="0"/>
            </a:endParaRPr>
          </a:p>
        </p:txBody>
      </p:sp>
      <p:sp>
        <p:nvSpPr>
          <p:cNvPr id="99737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9738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Content Placeholder 2"/>
          <p:cNvSpPr>
            <a:spLocks noGrp="1"/>
          </p:cNvSpPr>
          <p:nvPr>
            <p:ph idx="1"/>
          </p:nvPr>
        </p:nvSpPr>
        <p:spPr>
          <a:xfrm>
            <a:off x="228600" y="1714500"/>
            <a:ext cx="8382000" cy="3543300"/>
          </a:xfrm>
        </p:spPr>
        <p:txBody>
          <a:bodyPr/>
          <a:lstStyle/>
          <a:p>
            <a:pPr algn="ctr" eaLnBrk="1" hangingPunct="1">
              <a:buFont typeface="Wingdings" pitchFamily="2" charset="2"/>
              <a:buNone/>
            </a:pPr>
            <a:r>
              <a:rPr lang="en-US" u="sng" smtClean="0">
                <a:latin typeface="Arial" pitchFamily="34" charset="0"/>
              </a:rPr>
              <a:t>When Things Have Gotten Much Worse</a:t>
            </a:r>
          </a:p>
          <a:p>
            <a:pPr algn="ctr" eaLnBrk="1" hangingPunct="1">
              <a:buFont typeface="Wingdings" pitchFamily="2" charset="2"/>
              <a:buNone/>
            </a:pPr>
            <a:endParaRPr lang="en-US" sz="2400" u="sng" smtClean="0">
              <a:latin typeface="Arial" pitchFamily="34" charset="0"/>
            </a:endParaRPr>
          </a:p>
          <a:p>
            <a:pPr eaLnBrk="1" hangingPunct="1">
              <a:buClr>
                <a:schemeClr val="tx2"/>
              </a:buClr>
              <a:buFont typeface="Wingdings" pitchFamily="2" charset="2"/>
              <a:buNone/>
            </a:pPr>
            <a:r>
              <a:rPr lang="en-US" sz="2400" smtClean="0">
                <a:latin typeface="Arial" pitchFamily="34" charset="0"/>
              </a:rPr>
              <a:t>	The following signs will let me know I am feeling much worse:</a:t>
            </a:r>
          </a:p>
          <a:p>
            <a:pPr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Feel like I am dragging myself to work</a:t>
            </a:r>
          </a:p>
          <a:p>
            <a:pPr lvl="1" eaLnBrk="1" hangingPunct="1">
              <a:buClr>
                <a:schemeClr val="tx2"/>
              </a:buClr>
            </a:pPr>
            <a:r>
              <a:rPr lang="en-US" sz="2400" smtClean="0">
                <a:latin typeface="Arial" pitchFamily="34" charset="0"/>
              </a:rPr>
              <a:t>Miss the bus three days in a row</a:t>
            </a:r>
          </a:p>
          <a:p>
            <a:pPr lvl="1" eaLnBrk="1" hangingPunct="1">
              <a:buClr>
                <a:schemeClr val="tx2"/>
              </a:buClr>
            </a:pPr>
            <a:r>
              <a:rPr lang="en-US" sz="2400" smtClean="0">
                <a:latin typeface="Arial" pitchFamily="34" charset="0"/>
              </a:rPr>
              <a:t>Fighting with my co-workers</a:t>
            </a:r>
          </a:p>
          <a:p>
            <a:pPr lvl="1" eaLnBrk="1" hangingPunct="1"/>
            <a:endParaRPr lang="en-US" sz="2400" smtClean="0">
              <a:latin typeface="Arial" pitchFamily="34" charset="0"/>
            </a:endParaRPr>
          </a:p>
        </p:txBody>
      </p:sp>
      <p:sp>
        <p:nvSpPr>
          <p:cNvPr id="99942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9942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Content Placeholder 2"/>
          <p:cNvSpPr>
            <a:spLocks noGrp="1"/>
          </p:cNvSpPr>
          <p:nvPr>
            <p:ph idx="1"/>
          </p:nvPr>
        </p:nvSpPr>
        <p:spPr>
          <a:xfrm>
            <a:off x="457200" y="1676400"/>
            <a:ext cx="8229600" cy="3371850"/>
          </a:xfrm>
        </p:spPr>
        <p:txBody>
          <a:bodyPr/>
          <a:lstStyle/>
          <a:p>
            <a:pPr algn="ctr" eaLnBrk="1" hangingPunct="1">
              <a:buFont typeface="Wingdings" pitchFamily="2" charset="2"/>
              <a:buNone/>
            </a:pPr>
            <a:r>
              <a:rPr lang="en-US" u="sng" smtClean="0">
                <a:latin typeface="Arial" pitchFamily="34" charset="0"/>
              </a:rPr>
              <a:t>When Things Have Gotten Much Worse</a:t>
            </a:r>
          </a:p>
          <a:p>
            <a:pPr algn="ctr" eaLnBrk="1" hangingPunct="1">
              <a:buFont typeface="Wingdings" pitchFamily="2" charset="2"/>
              <a:buNone/>
            </a:pPr>
            <a:endParaRPr lang="en-US" sz="2400" u="sng" smtClean="0">
              <a:latin typeface="Arial" pitchFamily="34" charset="0"/>
            </a:endParaRPr>
          </a:p>
          <a:p>
            <a:pPr lvl="1" eaLnBrk="1" hangingPunct="1">
              <a:buClr>
                <a:schemeClr val="tx2"/>
              </a:buClr>
            </a:pPr>
            <a:r>
              <a:rPr lang="en-US" sz="2400" smtClean="0">
                <a:latin typeface="Arial" pitchFamily="34" charset="0"/>
              </a:rPr>
              <a:t>Very irritable</a:t>
            </a:r>
          </a:p>
          <a:p>
            <a:pPr lvl="1" eaLnBrk="1" hangingPunct="1">
              <a:buClr>
                <a:schemeClr val="tx2"/>
              </a:buClr>
            </a:pPr>
            <a:r>
              <a:rPr lang="en-US" sz="2400" smtClean="0">
                <a:latin typeface="Arial" pitchFamily="34" charset="0"/>
              </a:rPr>
              <a:t>Unable to stay focused on my work for more than a few minutes</a:t>
            </a:r>
            <a:endParaRPr lang="en-US" sz="2400" u="sng" smtClean="0">
              <a:latin typeface="Arial" pitchFamily="34" charset="0"/>
            </a:endParaRPr>
          </a:p>
          <a:p>
            <a:pPr lvl="1" eaLnBrk="1" hangingPunct="1">
              <a:buClr>
                <a:schemeClr val="tx2"/>
              </a:buClr>
            </a:pPr>
            <a:r>
              <a:rPr lang="en-US" sz="2400" smtClean="0">
                <a:latin typeface="Arial" pitchFamily="34" charset="0"/>
              </a:rPr>
              <a:t>Taking unsafe risks</a:t>
            </a:r>
          </a:p>
          <a:p>
            <a:pPr lvl="1" eaLnBrk="1" hangingPunct="1">
              <a:buClr>
                <a:schemeClr val="tx2"/>
              </a:buClr>
            </a:pPr>
            <a:r>
              <a:rPr lang="en-US" sz="2400" smtClean="0">
                <a:latin typeface="Arial" pitchFamily="34" charset="0"/>
              </a:rPr>
              <a:t>Making many mistakes</a:t>
            </a:r>
          </a:p>
          <a:p>
            <a:pPr lvl="1" eaLnBrk="1" hangingPunct="1"/>
            <a:endParaRPr lang="en-US" sz="2400" smtClean="0">
              <a:latin typeface="Arial" pitchFamily="34" charset="0"/>
            </a:endParaRPr>
          </a:p>
          <a:p>
            <a:pPr eaLnBrk="1" hangingPunct="1">
              <a:buFont typeface="Wingdings" pitchFamily="2" charset="2"/>
              <a:buNone/>
            </a:pPr>
            <a:endParaRPr lang="en-US" sz="2400" smtClean="0">
              <a:latin typeface="Arial" pitchFamily="34" charset="0"/>
            </a:endParaRPr>
          </a:p>
        </p:txBody>
      </p:sp>
      <p:sp>
        <p:nvSpPr>
          <p:cNvPr id="100147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0147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Rectangle 3"/>
          <p:cNvSpPr>
            <a:spLocks noGrp="1"/>
          </p:cNvSpPr>
          <p:nvPr>
            <p:ph type="body" idx="4294967295"/>
          </p:nvPr>
        </p:nvSpPr>
        <p:spPr>
          <a:xfrm>
            <a:off x="457200" y="1752600"/>
            <a:ext cx="8229600" cy="4525963"/>
          </a:xfrm>
        </p:spPr>
        <p:txBody>
          <a:bodyPr/>
          <a:lstStyle/>
          <a:p>
            <a:pPr algn="ctr" eaLnBrk="1" hangingPunct="1">
              <a:buFont typeface="Wingdings" pitchFamily="2" charset="2"/>
              <a:buNone/>
            </a:pPr>
            <a:r>
              <a:rPr lang="en-US" u="sng" smtClean="0">
                <a:latin typeface="Arial" pitchFamily="34" charset="0"/>
              </a:rPr>
              <a:t>When Things Have Gotten Much Worse</a:t>
            </a:r>
            <a:endParaRPr lang="en-US" sz="2400" u="sng" smtClean="0">
              <a:latin typeface="Arial" pitchFamily="34" charset="0"/>
            </a:endParaRPr>
          </a:p>
          <a:p>
            <a:pPr lvl="1"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Unable to pay attention when others are talking to me</a:t>
            </a:r>
          </a:p>
          <a:p>
            <a:pPr lvl="1" eaLnBrk="1" hangingPunct="1">
              <a:buClr>
                <a:schemeClr val="tx2"/>
              </a:buClr>
            </a:pPr>
            <a:r>
              <a:rPr lang="en-US" sz="2400" smtClean="0">
                <a:latin typeface="Arial" pitchFamily="34" charset="0"/>
              </a:rPr>
              <a:t>Can’t read</a:t>
            </a:r>
          </a:p>
          <a:p>
            <a:pPr lvl="1" eaLnBrk="1" hangingPunct="1">
              <a:buClr>
                <a:schemeClr val="tx2"/>
              </a:buClr>
            </a:pPr>
            <a:r>
              <a:rPr lang="en-US" sz="2400" smtClean="0">
                <a:latin typeface="Arial" pitchFamily="34" charset="0"/>
              </a:rPr>
              <a:t>Feeling very anxious</a:t>
            </a:r>
          </a:p>
          <a:p>
            <a:pPr lvl="1" eaLnBrk="1" hangingPunct="1">
              <a:buClr>
                <a:schemeClr val="tx2"/>
              </a:buClr>
            </a:pPr>
            <a:r>
              <a:rPr lang="en-US" sz="2400" smtClean="0">
                <a:latin typeface="Arial" pitchFamily="34" charset="0"/>
              </a:rPr>
              <a:t>Sweating excessively</a:t>
            </a:r>
          </a:p>
          <a:p>
            <a:endParaRPr lang="en-US" sz="2400" smtClean="0">
              <a:latin typeface="Arial" pitchFamily="34" charset="0"/>
            </a:endParaRPr>
          </a:p>
        </p:txBody>
      </p:sp>
      <p:sp>
        <p:nvSpPr>
          <p:cNvPr id="100352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0352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484</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Content Placeholder 2"/>
          <p:cNvSpPr>
            <a:spLocks noGrp="1"/>
          </p:cNvSpPr>
          <p:nvPr>
            <p:ph idx="1"/>
          </p:nvPr>
        </p:nvSpPr>
        <p:spPr>
          <a:xfrm>
            <a:off x="457200" y="1752600"/>
            <a:ext cx="8229600" cy="3886200"/>
          </a:xfrm>
        </p:spPr>
        <p:txBody>
          <a:bodyPr/>
          <a:lstStyle/>
          <a:p>
            <a:pPr algn="ctr" eaLnBrk="1" hangingPunct="1">
              <a:buFont typeface="Wingdings" pitchFamily="2" charset="2"/>
              <a:buNone/>
            </a:pPr>
            <a:r>
              <a:rPr lang="en-US" u="sng" smtClean="0">
                <a:latin typeface="Arial" pitchFamily="34" charset="0"/>
              </a:rPr>
              <a:t>When Things Have Gotten Much Worse </a:t>
            </a:r>
          </a:p>
          <a:p>
            <a:pPr algn="ctr" eaLnBrk="1" hangingPunct="1">
              <a:buFont typeface="Wingdings" pitchFamily="2" charset="2"/>
              <a:buNone/>
            </a:pPr>
            <a:r>
              <a:rPr lang="en-US" u="sng" smtClean="0">
                <a:latin typeface="Arial" pitchFamily="34" charset="0"/>
              </a:rPr>
              <a:t>Action Plan</a:t>
            </a:r>
            <a:endParaRPr lang="en-US" sz="2400" u="sng" smtClean="0">
              <a:latin typeface="Arial" pitchFamily="34" charset="0"/>
            </a:endParaRPr>
          </a:p>
          <a:p>
            <a:pPr eaLnBrk="1" hangingPunct="1">
              <a:buClr>
                <a:schemeClr val="tx2"/>
              </a:buClr>
              <a:buFont typeface="Wingdings" pitchFamily="2" charset="2"/>
              <a:buNone/>
            </a:pPr>
            <a:r>
              <a:rPr lang="en-US" sz="2400" smtClean="0">
                <a:latin typeface="Arial" pitchFamily="34" charset="0"/>
              </a:rPr>
              <a:t>	If I notice several signs that things have gotten much worse, I MUST do all of the following:</a:t>
            </a:r>
          </a:p>
          <a:p>
            <a:pPr algn="ctr"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Arrange to take at least three days off</a:t>
            </a:r>
          </a:p>
          <a:p>
            <a:pPr lvl="1" eaLnBrk="1" hangingPunct="1">
              <a:buClr>
                <a:schemeClr val="tx2"/>
              </a:buClr>
            </a:pPr>
            <a:r>
              <a:rPr lang="en-US" sz="2400" smtClean="0">
                <a:latin typeface="Arial" pitchFamily="34" charset="0"/>
              </a:rPr>
              <a:t>Discuss my situation with my employer</a:t>
            </a:r>
          </a:p>
          <a:p>
            <a:pPr lvl="1" eaLnBrk="1" hangingPunct="1">
              <a:buClr>
                <a:schemeClr val="tx2"/>
              </a:buClr>
              <a:buFont typeface="Wingdings" pitchFamily="2" charset="2"/>
              <a:buNone/>
            </a:pPr>
            <a:endParaRPr lang="en-US" sz="2400" smtClean="0">
              <a:latin typeface="Arial" pitchFamily="34" charset="0"/>
            </a:endParaRPr>
          </a:p>
          <a:p>
            <a:pPr lvl="1" eaLnBrk="1" hangingPunct="1">
              <a:buClr>
                <a:schemeClr val="tx2"/>
              </a:buClr>
            </a:pPr>
            <a:endParaRPr lang="en-US" sz="2400" smtClean="0">
              <a:latin typeface="Arial" pitchFamily="34" charset="0"/>
            </a:endParaRPr>
          </a:p>
        </p:txBody>
      </p:sp>
      <p:sp>
        <p:nvSpPr>
          <p:cNvPr id="100557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600" b="1">
                <a:solidFill>
                  <a:prstClr val="black"/>
                </a:solidFill>
                <a:latin typeface="Arial" pitchFamily="34" charset="0"/>
                <a:cs typeface="Arial" pitchFamily="34" charset="0"/>
              </a:rPr>
              <a:t>Work Related Issues</a:t>
            </a:r>
          </a:p>
        </p:txBody>
      </p:sp>
      <p:sp>
        <p:nvSpPr>
          <p:cNvPr id="100557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22" name="Content Placeholder 2"/>
          <p:cNvSpPr>
            <a:spLocks noGrp="1"/>
          </p:cNvSpPr>
          <p:nvPr>
            <p:ph idx="1"/>
          </p:nvPr>
        </p:nvSpPr>
        <p:spPr>
          <a:xfrm>
            <a:off x="457200" y="1866900"/>
            <a:ext cx="8229600" cy="3086100"/>
          </a:xfrm>
        </p:spPr>
        <p:txBody>
          <a:bodyPr/>
          <a:lstStyle/>
          <a:p>
            <a:pPr algn="ctr" eaLnBrk="1" hangingPunct="1">
              <a:buFont typeface="Wingdings" pitchFamily="2" charset="2"/>
              <a:buNone/>
            </a:pPr>
            <a:r>
              <a:rPr lang="en-US" u="sng" smtClean="0">
                <a:latin typeface="Arial" pitchFamily="34" charset="0"/>
              </a:rPr>
              <a:t>Work Related Wellness Tools</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Arranging transportation</a:t>
            </a:r>
          </a:p>
          <a:p>
            <a:pPr lvl="1" eaLnBrk="1" hangingPunct="1">
              <a:buClr>
                <a:schemeClr val="tx2"/>
              </a:buClr>
            </a:pPr>
            <a:r>
              <a:rPr lang="en-US" sz="2400" smtClean="0">
                <a:latin typeface="Arial" pitchFamily="34" charset="0"/>
              </a:rPr>
              <a:t>Making lunch and snacks</a:t>
            </a:r>
          </a:p>
          <a:p>
            <a:pPr lvl="1" eaLnBrk="1" hangingPunct="1">
              <a:buClr>
                <a:schemeClr val="tx2"/>
              </a:buClr>
            </a:pPr>
            <a:r>
              <a:rPr lang="en-US" sz="2400" smtClean="0">
                <a:latin typeface="Arial" pitchFamily="34" charset="0"/>
              </a:rPr>
              <a:t>Relaxation and Stress Reduction Techniques</a:t>
            </a:r>
          </a:p>
          <a:p>
            <a:pPr lvl="1" eaLnBrk="1" hangingPunct="1">
              <a:buClr>
                <a:schemeClr val="tx2"/>
              </a:buClr>
            </a:pPr>
            <a:r>
              <a:rPr lang="en-US" sz="2400" smtClean="0">
                <a:latin typeface="Arial" pitchFamily="34" charset="0"/>
              </a:rPr>
              <a:t>Talk to my employer</a:t>
            </a:r>
          </a:p>
          <a:p>
            <a:pPr lvl="1" eaLnBrk="1" hangingPunct="1"/>
            <a:endParaRPr lang="en-US" smtClean="0">
              <a:latin typeface="Arial" pitchFamily="34" charset="0"/>
            </a:endParaRPr>
          </a:p>
          <a:p>
            <a:pPr eaLnBrk="1" hangingPunct="1"/>
            <a:endParaRPr lang="en-US" smtClean="0">
              <a:latin typeface="Arial" pitchFamily="34" charset="0"/>
            </a:endParaRPr>
          </a:p>
        </p:txBody>
      </p:sp>
      <p:sp>
        <p:nvSpPr>
          <p:cNvPr id="95232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5232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459</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7618" name="Content Placeholder 2"/>
          <p:cNvSpPr>
            <a:spLocks noGrp="1"/>
          </p:cNvSpPr>
          <p:nvPr>
            <p:ph idx="1"/>
          </p:nvPr>
        </p:nvSpPr>
        <p:spPr>
          <a:xfrm>
            <a:off x="457200" y="1828800"/>
            <a:ext cx="8153400" cy="4343400"/>
          </a:xfrm>
        </p:spPr>
        <p:txBody>
          <a:bodyPr/>
          <a:lstStyle/>
          <a:p>
            <a:pPr algn="ctr" eaLnBrk="1" hangingPunct="1">
              <a:lnSpc>
                <a:spcPct val="80000"/>
              </a:lnSpc>
              <a:buFont typeface="Wingdings" pitchFamily="2" charset="2"/>
              <a:buNone/>
            </a:pPr>
            <a:r>
              <a:rPr lang="en-US" u="sng" smtClean="0">
                <a:latin typeface="Arial" pitchFamily="34" charset="0"/>
              </a:rPr>
              <a:t>When Things Have Gotten Much Worse </a:t>
            </a:r>
          </a:p>
          <a:p>
            <a:pPr algn="ctr" eaLnBrk="1" hangingPunct="1">
              <a:lnSpc>
                <a:spcPct val="80000"/>
              </a:lnSpc>
              <a:buFont typeface="Wingdings" pitchFamily="2" charset="2"/>
              <a:buNone/>
            </a:pPr>
            <a:r>
              <a:rPr lang="en-US" u="sng" smtClean="0">
                <a:latin typeface="Arial" pitchFamily="34" charset="0"/>
              </a:rPr>
              <a:t>Action Plan</a:t>
            </a:r>
            <a:endParaRPr lang="en-US" sz="2400" u="sng" smtClean="0">
              <a:latin typeface="Arial" pitchFamily="34" charset="0"/>
            </a:endParaRPr>
          </a:p>
          <a:p>
            <a:pPr algn="ctr" eaLnBrk="1" hangingPunct="1">
              <a:lnSpc>
                <a:spcPct val="80000"/>
              </a:lnSpc>
              <a:buFont typeface="Wingdings" pitchFamily="2" charset="2"/>
              <a:buNone/>
            </a:pPr>
            <a:endParaRPr lang="en-US" sz="2400" u="sng" smtClean="0">
              <a:latin typeface="Arial" pitchFamily="34" charset="0"/>
            </a:endParaRPr>
          </a:p>
          <a:p>
            <a:pPr lvl="1" eaLnBrk="1" hangingPunct="1">
              <a:buClr>
                <a:schemeClr val="tx2"/>
              </a:buClr>
            </a:pPr>
            <a:r>
              <a:rPr lang="en-US" sz="2400" smtClean="0">
                <a:latin typeface="Arial" pitchFamily="34" charset="0"/>
              </a:rPr>
              <a:t>Talk to my Vocational Counselor</a:t>
            </a:r>
          </a:p>
          <a:p>
            <a:pPr lvl="1" eaLnBrk="1" hangingPunct="1">
              <a:buClr>
                <a:schemeClr val="tx2"/>
              </a:buClr>
            </a:pPr>
            <a:r>
              <a:rPr lang="en-US" sz="2400" smtClean="0">
                <a:latin typeface="Arial" pitchFamily="34" charset="0"/>
              </a:rPr>
              <a:t>Talk to my Care Provider</a:t>
            </a:r>
            <a:endParaRPr lang="en-US" sz="2400" u="sng" smtClean="0">
              <a:latin typeface="Arial" pitchFamily="34" charset="0"/>
            </a:endParaRPr>
          </a:p>
          <a:p>
            <a:pPr lvl="1" eaLnBrk="1" hangingPunct="1">
              <a:lnSpc>
                <a:spcPct val="80000"/>
              </a:lnSpc>
              <a:buClr>
                <a:schemeClr val="tx2"/>
              </a:buClr>
            </a:pPr>
            <a:r>
              <a:rPr lang="en-US" sz="2400" smtClean="0">
                <a:latin typeface="Arial" pitchFamily="34" charset="0"/>
              </a:rPr>
              <a:t>Each day do at least:</a:t>
            </a:r>
          </a:p>
          <a:p>
            <a:pPr lvl="1" eaLnBrk="1" hangingPunct="1">
              <a:lnSpc>
                <a:spcPct val="80000"/>
              </a:lnSpc>
              <a:buClr>
                <a:schemeClr val="tx2"/>
              </a:buClr>
              <a:buFont typeface="Arial" pitchFamily="34" charset="0"/>
              <a:buNone/>
            </a:pPr>
            <a:r>
              <a:rPr lang="en-US" sz="2400" smtClean="0">
                <a:latin typeface="Arial" pitchFamily="34" charset="0"/>
              </a:rPr>
              <a:t>		One peer counseling session</a:t>
            </a:r>
          </a:p>
          <a:p>
            <a:pPr lvl="1" eaLnBrk="1" hangingPunct="1">
              <a:lnSpc>
                <a:spcPct val="80000"/>
              </a:lnSpc>
              <a:buClr>
                <a:schemeClr val="tx2"/>
              </a:buClr>
              <a:buFont typeface="Arial" pitchFamily="34" charset="0"/>
              <a:buNone/>
            </a:pPr>
            <a:r>
              <a:rPr lang="en-US" sz="2400" smtClean="0">
                <a:latin typeface="Arial" pitchFamily="34" charset="0"/>
              </a:rPr>
              <a:t>		Two focusing exercises</a:t>
            </a:r>
          </a:p>
          <a:p>
            <a:pPr lvl="1" eaLnBrk="1" hangingPunct="1">
              <a:lnSpc>
                <a:spcPct val="80000"/>
              </a:lnSpc>
              <a:buClr>
                <a:schemeClr val="tx2"/>
              </a:buClr>
              <a:buFont typeface="Arial" pitchFamily="34" charset="0"/>
              <a:buNone/>
            </a:pPr>
            <a:endParaRPr lang="en-US" sz="2400" smtClean="0">
              <a:latin typeface="Arial" pitchFamily="34" charset="0"/>
            </a:endParaRPr>
          </a:p>
          <a:p>
            <a:pPr lvl="1" eaLnBrk="1" hangingPunct="1">
              <a:lnSpc>
                <a:spcPct val="80000"/>
              </a:lnSpc>
              <a:buFont typeface="Arial" pitchFamily="34" charset="0"/>
              <a:buNone/>
            </a:pPr>
            <a:endParaRPr lang="en-US" sz="2400" smtClean="0">
              <a:latin typeface="Arial" pitchFamily="34" charset="0"/>
            </a:endParaRPr>
          </a:p>
          <a:p>
            <a:pPr eaLnBrk="1" hangingPunct="1">
              <a:lnSpc>
                <a:spcPct val="80000"/>
              </a:lnSpc>
              <a:buFont typeface="Wingdings" pitchFamily="2" charset="2"/>
              <a:buNone/>
            </a:pPr>
            <a:r>
              <a:rPr lang="en-US" sz="2400" smtClean="0">
                <a:latin typeface="Arial" pitchFamily="34" charset="0"/>
              </a:rPr>
              <a:t>		</a:t>
            </a:r>
          </a:p>
        </p:txBody>
      </p:sp>
      <p:sp>
        <p:nvSpPr>
          <p:cNvPr id="100761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0762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6" name="Rectangle 3"/>
          <p:cNvSpPr>
            <a:spLocks noGrp="1"/>
          </p:cNvSpPr>
          <p:nvPr>
            <p:ph type="body" idx="4294967295"/>
          </p:nvPr>
        </p:nvSpPr>
        <p:spPr>
          <a:xfrm>
            <a:off x="457200" y="1676400"/>
            <a:ext cx="8229600" cy="4525963"/>
          </a:xfrm>
        </p:spPr>
        <p:txBody>
          <a:bodyPr/>
          <a:lstStyle/>
          <a:p>
            <a:pPr algn="ctr" eaLnBrk="1" hangingPunct="1">
              <a:lnSpc>
                <a:spcPct val="80000"/>
              </a:lnSpc>
              <a:buFont typeface="Wingdings" pitchFamily="2" charset="2"/>
              <a:buNone/>
            </a:pPr>
            <a:r>
              <a:rPr lang="en-US" u="sng" smtClean="0">
                <a:latin typeface="Arial" pitchFamily="34" charset="0"/>
              </a:rPr>
              <a:t>When Things Have Gotten Much Worse </a:t>
            </a:r>
          </a:p>
          <a:p>
            <a:pPr algn="ctr" eaLnBrk="1" hangingPunct="1">
              <a:lnSpc>
                <a:spcPct val="80000"/>
              </a:lnSpc>
              <a:buFont typeface="Wingdings" pitchFamily="2" charset="2"/>
              <a:buNone/>
            </a:pPr>
            <a:r>
              <a:rPr lang="en-US" u="sng" smtClean="0">
                <a:latin typeface="Arial" pitchFamily="34" charset="0"/>
              </a:rPr>
              <a:t>Action Plan</a:t>
            </a:r>
            <a:endParaRPr lang="en-US" sz="2400" u="sng" smtClean="0">
              <a:latin typeface="Arial" pitchFamily="34" charset="0"/>
            </a:endParaRPr>
          </a:p>
          <a:p>
            <a:pPr lvl="1" eaLnBrk="1" hangingPunct="1">
              <a:lnSpc>
                <a:spcPct val="80000"/>
              </a:lnSpc>
              <a:buClr>
                <a:schemeClr val="tx2"/>
              </a:buClr>
              <a:buFont typeface="Wingdings" pitchFamily="2" charset="2"/>
              <a:buNone/>
            </a:pPr>
            <a:endParaRPr lang="en-US" sz="2400" smtClean="0">
              <a:latin typeface="Arial" pitchFamily="34" charset="0"/>
            </a:endParaRPr>
          </a:p>
          <a:p>
            <a:pPr lvl="1" eaLnBrk="1" hangingPunct="1">
              <a:lnSpc>
                <a:spcPct val="80000"/>
              </a:lnSpc>
              <a:buClr>
                <a:schemeClr val="tx2"/>
              </a:buClr>
            </a:pPr>
            <a:r>
              <a:rPr lang="en-US" sz="2400" smtClean="0">
                <a:latin typeface="Arial" pitchFamily="34" charset="0"/>
              </a:rPr>
              <a:t>Each day spend at least</a:t>
            </a:r>
          </a:p>
          <a:p>
            <a:pPr lvl="1" eaLnBrk="1" hangingPunct="1">
              <a:lnSpc>
                <a:spcPct val="80000"/>
              </a:lnSpc>
              <a:buClr>
                <a:schemeClr val="tx2"/>
              </a:buClr>
              <a:buFont typeface="Arial" pitchFamily="34" charset="0"/>
              <a:buNone/>
            </a:pPr>
            <a:r>
              <a:rPr lang="en-US" sz="2400" smtClean="0">
                <a:latin typeface="Arial" pitchFamily="34" charset="0"/>
              </a:rPr>
              <a:t>	two hours doing things I enjoy</a:t>
            </a:r>
          </a:p>
          <a:p>
            <a:pPr lvl="1" eaLnBrk="1" hangingPunct="1">
              <a:lnSpc>
                <a:spcPct val="80000"/>
              </a:lnSpc>
              <a:buClr>
                <a:schemeClr val="tx2"/>
              </a:buClr>
              <a:buFont typeface="Arial" pitchFamily="34" charset="0"/>
              <a:buNone/>
            </a:pPr>
            <a:endParaRPr lang="en-US" sz="2400" smtClean="0">
              <a:latin typeface="Arial" pitchFamily="34" charset="0"/>
            </a:endParaRPr>
          </a:p>
          <a:p>
            <a:pPr lvl="1" eaLnBrk="1" hangingPunct="1">
              <a:lnSpc>
                <a:spcPct val="80000"/>
              </a:lnSpc>
              <a:buClr>
                <a:schemeClr val="tx2"/>
              </a:buClr>
            </a:pPr>
            <a:r>
              <a:rPr lang="en-US" sz="2400" smtClean="0">
                <a:latin typeface="Arial" pitchFamily="34" charset="0"/>
              </a:rPr>
              <a:t>Consider making some job changes – Take action if appropriate</a:t>
            </a:r>
          </a:p>
          <a:p>
            <a:pPr lvl="1" eaLnBrk="1" hangingPunct="1">
              <a:lnSpc>
                <a:spcPct val="80000"/>
              </a:lnSpc>
              <a:buClr>
                <a:schemeClr val="tx2"/>
              </a:buClr>
            </a:pPr>
            <a:endParaRPr lang="en-US" sz="2400" smtClean="0">
              <a:latin typeface="Arial" pitchFamily="34" charset="0"/>
            </a:endParaRPr>
          </a:p>
          <a:p>
            <a:pPr lvl="1" eaLnBrk="1" hangingPunct="1">
              <a:lnSpc>
                <a:spcPct val="80000"/>
              </a:lnSpc>
              <a:buClr>
                <a:schemeClr val="tx2"/>
              </a:buClr>
            </a:pPr>
            <a:r>
              <a:rPr lang="en-US" sz="2400" smtClean="0">
                <a:latin typeface="Arial" pitchFamily="34" charset="0"/>
              </a:rPr>
              <a:t>If necessary, contact my state agency of protection and advocacy</a:t>
            </a:r>
          </a:p>
          <a:p>
            <a:endParaRPr lang="en-US" sz="2400" smtClean="0">
              <a:latin typeface="Arial" pitchFamily="34" charset="0"/>
            </a:endParaRPr>
          </a:p>
        </p:txBody>
      </p:sp>
      <p:sp>
        <p:nvSpPr>
          <p:cNvPr id="1009667" name="Title 1"/>
          <p:cNvSpPr>
            <a:spLocks noGrp="1"/>
          </p:cNvSpPr>
          <p:nvPr/>
        </p:nvSpPr>
        <p:spPr bwMode="auto">
          <a:xfrm>
            <a:off x="457200" y="304800"/>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0966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487</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4" name="Content Placeholder 2"/>
          <p:cNvSpPr>
            <a:spLocks noGrp="1"/>
          </p:cNvSpPr>
          <p:nvPr>
            <p:ph idx="1"/>
          </p:nvPr>
        </p:nvSpPr>
        <p:spPr>
          <a:xfrm>
            <a:off x="457200" y="1828800"/>
            <a:ext cx="8229600" cy="4114800"/>
          </a:xfrm>
        </p:spPr>
        <p:txBody>
          <a:bodyPr/>
          <a:lstStyle/>
          <a:p>
            <a:pPr algn="ctr" eaLnBrk="1" hangingPunct="1">
              <a:buFont typeface="Wingdings" pitchFamily="2" charset="2"/>
              <a:buNone/>
            </a:pPr>
            <a:r>
              <a:rPr lang="en-US" u="sng" smtClean="0">
                <a:latin typeface="Arial" pitchFamily="34" charset="0"/>
              </a:rPr>
              <a:t>Crisis Planning</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lnSpc>
                <a:spcPct val="130000"/>
              </a:lnSpc>
              <a:buFont typeface="Wingdings" pitchFamily="2" charset="2"/>
              <a:buNone/>
            </a:pPr>
            <a:r>
              <a:rPr lang="en-US" sz="2400" smtClean="0">
                <a:latin typeface="Arial" pitchFamily="34" charset="0"/>
              </a:rPr>
              <a:t>	If you are in a Crisis, ask your supporters to assist you and to follow the Crisis Plan in your personal WRAP. </a:t>
            </a:r>
          </a:p>
          <a:p>
            <a:pPr eaLnBrk="1" hangingPunct="1">
              <a:buFont typeface="Wingdings" pitchFamily="2" charset="2"/>
              <a:buNone/>
            </a:pPr>
            <a:endParaRPr lang="en-US" sz="2400" smtClean="0">
              <a:latin typeface="Arial" pitchFamily="34" charset="0"/>
            </a:endParaRPr>
          </a:p>
          <a:p>
            <a:pPr eaLnBrk="1" hangingPunct="1">
              <a:buFont typeface="Wingdings" pitchFamily="2" charset="2"/>
              <a:buNone/>
            </a:pPr>
            <a:r>
              <a:rPr lang="en-US" sz="2400" smtClean="0">
                <a:latin typeface="Arial" pitchFamily="34" charset="0"/>
              </a:rPr>
              <a:t>	</a:t>
            </a:r>
          </a:p>
        </p:txBody>
      </p:sp>
      <p:sp>
        <p:nvSpPr>
          <p:cNvPr id="101171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1171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488</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62" name="Rectangle 3"/>
          <p:cNvSpPr>
            <a:spLocks noGrp="1"/>
          </p:cNvSpPr>
          <p:nvPr>
            <p:ph type="body" idx="4294967295"/>
          </p:nvPr>
        </p:nvSpPr>
        <p:spPr>
          <a:xfrm>
            <a:off x="457200" y="1874838"/>
            <a:ext cx="8229600" cy="4525962"/>
          </a:xfrm>
        </p:spPr>
        <p:txBody>
          <a:bodyPr/>
          <a:lstStyle/>
          <a:p>
            <a:pPr eaLnBrk="1" hangingPunct="1">
              <a:lnSpc>
                <a:spcPct val="130000"/>
              </a:lnSpc>
              <a:buFont typeface="Wingdings" pitchFamily="2" charset="2"/>
              <a:buNone/>
            </a:pPr>
            <a:r>
              <a:rPr lang="en-US" sz="2400" smtClean="0">
                <a:latin typeface="Arial" pitchFamily="34" charset="0"/>
              </a:rPr>
              <a:t>	Include instructions that tell your supporters  to contact your employer, who you want to contact your employer and what you want them to tell your employer.  You may want them to call her or him with updates as you feel better.</a:t>
            </a:r>
          </a:p>
          <a:p>
            <a:endParaRPr lang="en-US" sz="2400" smtClean="0">
              <a:latin typeface="Arial" pitchFamily="34" charset="0"/>
            </a:endParaRPr>
          </a:p>
        </p:txBody>
      </p:sp>
      <p:sp>
        <p:nvSpPr>
          <p:cNvPr id="101376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1376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489</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5810" name="Content Placeholder 2"/>
          <p:cNvSpPr>
            <a:spLocks noGrp="1"/>
          </p:cNvSpPr>
          <p:nvPr>
            <p:ph idx="1"/>
          </p:nvPr>
        </p:nvSpPr>
        <p:spPr>
          <a:xfrm>
            <a:off x="457200" y="1828800"/>
            <a:ext cx="8229600" cy="4525963"/>
          </a:xfrm>
        </p:spPr>
        <p:txBody>
          <a:bodyPr/>
          <a:lstStyle/>
          <a:p>
            <a:pPr algn="ctr" eaLnBrk="1" hangingPunct="1">
              <a:buFont typeface="Wingdings" pitchFamily="2" charset="2"/>
              <a:buNone/>
            </a:pPr>
            <a:r>
              <a:rPr lang="en-US" u="sng" smtClean="0">
                <a:latin typeface="Arial" pitchFamily="34" charset="0"/>
              </a:rPr>
              <a:t>Post Crisis Planning</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lnSpc>
                <a:spcPct val="130000"/>
              </a:lnSpc>
              <a:buFont typeface="Wingdings" pitchFamily="2" charset="2"/>
              <a:buNone/>
            </a:pPr>
            <a:r>
              <a:rPr lang="en-US" sz="2400" smtClean="0">
                <a:latin typeface="Arial" pitchFamily="34" charset="0"/>
              </a:rPr>
              <a:t>	After you have been in crisis and have been out of work for some time, you may have to carefully consider if, when, and how you will return to work.</a:t>
            </a:r>
          </a:p>
          <a:p>
            <a:pPr eaLnBrk="1" hangingPunct="1">
              <a:buFont typeface="Wingdings" pitchFamily="2" charset="2"/>
              <a:buNone/>
            </a:pPr>
            <a:endParaRPr lang="en-US" sz="2400" smtClean="0">
              <a:latin typeface="Arial" pitchFamily="34" charset="0"/>
            </a:endParaRPr>
          </a:p>
        </p:txBody>
      </p:sp>
      <p:sp>
        <p:nvSpPr>
          <p:cNvPr id="101581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1581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490</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58" name="Content Placeholder 2"/>
          <p:cNvSpPr>
            <a:spLocks noGrp="1"/>
          </p:cNvSpPr>
          <p:nvPr>
            <p:ph idx="1"/>
          </p:nvPr>
        </p:nvSpPr>
        <p:spPr>
          <a:xfrm>
            <a:off x="457200" y="1866900"/>
            <a:ext cx="8229600" cy="3543300"/>
          </a:xfrm>
        </p:spPr>
        <p:txBody>
          <a:bodyPr/>
          <a:lstStyle/>
          <a:p>
            <a:pPr algn="ctr" eaLnBrk="1" hangingPunct="1">
              <a:buFont typeface="Wingdings" pitchFamily="2" charset="2"/>
              <a:buNone/>
            </a:pPr>
            <a:r>
              <a:rPr lang="en-US" u="sng" smtClean="0">
                <a:latin typeface="Arial" pitchFamily="34" charset="0"/>
              </a:rPr>
              <a:t>Post Crisis Planning</a:t>
            </a:r>
          </a:p>
          <a:p>
            <a:pPr algn="ctr" eaLnBrk="1" hangingPunct="1">
              <a:buFont typeface="Wingdings" pitchFamily="2" charset="2"/>
              <a:buNone/>
            </a:pPr>
            <a:endParaRPr lang="en-US" sz="1200" u="sng" smtClean="0">
              <a:latin typeface="Arial" pitchFamily="34" charset="0"/>
            </a:endParaRPr>
          </a:p>
          <a:p>
            <a:pPr eaLnBrk="1" hangingPunct="1">
              <a:buFont typeface="Wingdings" pitchFamily="2" charset="2"/>
              <a:buNone/>
            </a:pPr>
            <a:r>
              <a:rPr lang="en-US" smtClean="0">
                <a:latin typeface="Arial" pitchFamily="34" charset="0"/>
              </a:rPr>
              <a:t>	</a:t>
            </a:r>
            <a:r>
              <a:rPr lang="en-US" sz="2400" smtClean="0">
                <a:latin typeface="Arial" pitchFamily="34" charset="0"/>
              </a:rPr>
              <a:t>Questions you might need to ask yourself include:</a:t>
            </a:r>
          </a:p>
          <a:p>
            <a:pPr eaLnBrk="1" hangingPunct="1">
              <a:buFont typeface="Wingdings" pitchFamily="2" charset="2"/>
              <a:buNone/>
            </a:pPr>
            <a:endParaRPr lang="en-US" sz="1200" smtClean="0">
              <a:latin typeface="Arial" pitchFamily="34" charset="0"/>
            </a:endParaRPr>
          </a:p>
          <a:p>
            <a:pPr lvl="1" eaLnBrk="1" hangingPunct="1">
              <a:buClr>
                <a:schemeClr val="tx2"/>
              </a:buClr>
            </a:pPr>
            <a:r>
              <a:rPr lang="en-US" sz="2400" smtClean="0">
                <a:latin typeface="Arial" pitchFamily="34" charset="0"/>
              </a:rPr>
              <a:t>What role did work play in causing this crisis?</a:t>
            </a:r>
          </a:p>
          <a:p>
            <a:pPr lvl="1" eaLnBrk="1" hangingPunct="1">
              <a:buClr>
                <a:schemeClr val="tx2"/>
              </a:buClr>
            </a:pPr>
            <a:endParaRPr lang="en-US" sz="1200" smtClean="0">
              <a:latin typeface="Arial" pitchFamily="34" charset="0"/>
            </a:endParaRPr>
          </a:p>
          <a:p>
            <a:pPr lvl="1" eaLnBrk="1" hangingPunct="1">
              <a:buClr>
                <a:schemeClr val="tx2"/>
              </a:buClr>
            </a:pPr>
            <a:r>
              <a:rPr lang="en-US" sz="2400" smtClean="0">
                <a:latin typeface="Arial" pitchFamily="34" charset="0"/>
              </a:rPr>
              <a:t>Is there something about the work I need to change?</a:t>
            </a:r>
          </a:p>
        </p:txBody>
      </p:sp>
      <p:sp>
        <p:nvSpPr>
          <p:cNvPr id="101785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1786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491</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906" name="Content Placeholder 2"/>
          <p:cNvSpPr>
            <a:spLocks noGrp="1"/>
          </p:cNvSpPr>
          <p:nvPr>
            <p:ph idx="1"/>
          </p:nvPr>
        </p:nvSpPr>
        <p:spPr>
          <a:xfrm>
            <a:off x="457200" y="1828800"/>
            <a:ext cx="8229600" cy="3657600"/>
          </a:xfrm>
        </p:spPr>
        <p:txBody>
          <a:bodyPr/>
          <a:lstStyle/>
          <a:p>
            <a:pPr algn="ctr" eaLnBrk="1" hangingPunct="1">
              <a:buFont typeface="Wingdings" pitchFamily="2" charset="2"/>
              <a:buNone/>
            </a:pPr>
            <a:r>
              <a:rPr lang="en-US" u="sng" smtClean="0">
                <a:latin typeface="Arial" pitchFamily="34" charset="0"/>
              </a:rPr>
              <a:t>Post Crisis Planning</a:t>
            </a:r>
          </a:p>
          <a:p>
            <a:pPr algn="ctr" eaLnBrk="1" hangingPunct="1">
              <a:buFont typeface="Wingdings" pitchFamily="2" charset="2"/>
              <a:buNone/>
            </a:pPr>
            <a:endParaRPr lang="en-US" sz="1800" u="sng" smtClean="0">
              <a:latin typeface="Arial" pitchFamily="34" charset="0"/>
            </a:endParaRPr>
          </a:p>
          <a:p>
            <a:pPr lvl="1" eaLnBrk="1" hangingPunct="1">
              <a:buClr>
                <a:schemeClr val="tx2"/>
              </a:buClr>
            </a:pPr>
            <a:r>
              <a:rPr lang="en-US" sz="2400" smtClean="0">
                <a:latin typeface="Arial" pitchFamily="34" charset="0"/>
              </a:rPr>
              <a:t>Do I need to talk to my employer to negotiate some changes in my work?</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Do I need to work fewer hours?</a:t>
            </a: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Should I resign and look for a different job?  </a:t>
            </a:r>
          </a:p>
          <a:p>
            <a:pPr lvl="1" eaLnBrk="1" hangingPunct="1">
              <a:buClr>
                <a:schemeClr val="tx2"/>
              </a:buClr>
              <a:buFont typeface="Wingdings" pitchFamily="2" charset="2"/>
              <a:buNone/>
            </a:pPr>
            <a:r>
              <a:rPr lang="en-US" sz="2400" smtClean="0">
                <a:latin typeface="Arial" pitchFamily="34" charset="0"/>
              </a:rPr>
              <a:t>   If so, how should I proceed?</a:t>
            </a:r>
          </a:p>
          <a:p>
            <a:pPr eaLnBrk="1" hangingPunct="1"/>
            <a:endParaRPr lang="en-US" smtClean="0">
              <a:latin typeface="Arial" pitchFamily="34" charset="0"/>
            </a:endParaRPr>
          </a:p>
        </p:txBody>
      </p:sp>
      <p:sp>
        <p:nvSpPr>
          <p:cNvPr id="101990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1990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492</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4" name="Content Placeholder 2"/>
          <p:cNvSpPr>
            <a:spLocks noGrp="1"/>
          </p:cNvSpPr>
          <p:nvPr>
            <p:ph idx="1"/>
          </p:nvPr>
        </p:nvSpPr>
        <p:spPr>
          <a:xfrm>
            <a:off x="457200" y="1828800"/>
            <a:ext cx="8229600" cy="3257550"/>
          </a:xfrm>
        </p:spPr>
        <p:txBody>
          <a:bodyPr/>
          <a:lstStyle/>
          <a:p>
            <a:pPr algn="ctr" eaLnBrk="1" hangingPunct="1">
              <a:buFont typeface="Wingdings" pitchFamily="2" charset="2"/>
              <a:buNone/>
            </a:pPr>
            <a:r>
              <a:rPr lang="en-US" u="sng" smtClean="0">
                <a:latin typeface="Arial" pitchFamily="34" charset="0"/>
              </a:rPr>
              <a:t>Post Crisis Planning</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buFont typeface="Wingdings" pitchFamily="2" charset="2"/>
              <a:buNone/>
            </a:pPr>
            <a:r>
              <a:rPr lang="en-US" sz="2400" smtClean="0">
                <a:latin typeface="Arial" pitchFamily="34" charset="0"/>
              </a:rPr>
              <a:t>	In the timetable for resuming responsibilities section of your personal WRAP, you could plan something like the following:  </a:t>
            </a:r>
          </a:p>
          <a:p>
            <a:pPr eaLnBrk="1" hangingPunct="1">
              <a:buFont typeface="Wingdings" pitchFamily="2" charset="2"/>
              <a:buNone/>
            </a:pPr>
            <a:endParaRPr lang="en-US" sz="2400" smtClean="0">
              <a:latin typeface="Arial" pitchFamily="34" charset="0"/>
            </a:endParaRPr>
          </a:p>
          <a:p>
            <a:pPr eaLnBrk="1" hangingPunct="1">
              <a:buFont typeface="Wingdings" pitchFamily="2" charset="2"/>
              <a:buNone/>
            </a:pPr>
            <a:r>
              <a:rPr lang="en-US" sz="2400" smtClean="0">
                <a:latin typeface="Arial" pitchFamily="34" charset="0"/>
              </a:rPr>
              <a:t>	(You may need to revise this plan as you proceed)</a:t>
            </a:r>
          </a:p>
        </p:txBody>
      </p:sp>
      <p:sp>
        <p:nvSpPr>
          <p:cNvPr id="102195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2195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493</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Content Placeholder 2"/>
          <p:cNvSpPr>
            <a:spLocks noGrp="1"/>
          </p:cNvSpPr>
          <p:nvPr>
            <p:ph idx="1"/>
          </p:nvPr>
        </p:nvSpPr>
        <p:spPr>
          <a:xfrm>
            <a:off x="812800" y="1828800"/>
            <a:ext cx="7721600" cy="3886200"/>
          </a:xfrm>
        </p:spPr>
        <p:txBody>
          <a:bodyPr/>
          <a:lstStyle/>
          <a:p>
            <a:pPr algn="ctr" eaLnBrk="1" hangingPunct="1">
              <a:buFont typeface="Wingdings" pitchFamily="2" charset="2"/>
              <a:buNone/>
            </a:pPr>
            <a:r>
              <a:rPr lang="en-US" u="sng" smtClean="0">
                <a:latin typeface="Arial" pitchFamily="34" charset="0"/>
              </a:rPr>
              <a:t>Post Crisis Planning</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buFont typeface="Wingdings" pitchFamily="2" charset="2"/>
              <a:buNone/>
            </a:pPr>
            <a:r>
              <a:rPr lang="en-US" sz="2400" i="1" smtClean="0">
                <a:latin typeface="Arial" pitchFamily="34" charset="0"/>
              </a:rPr>
              <a:t>Responsibility:</a:t>
            </a:r>
          </a:p>
          <a:p>
            <a:pPr eaLnBrk="1" hangingPunct="1">
              <a:buClr>
                <a:schemeClr val="tx2"/>
              </a:buClr>
            </a:pPr>
            <a:r>
              <a:rPr lang="en-US" sz="2400" smtClean="0">
                <a:latin typeface="Arial" pitchFamily="34" charset="0"/>
              </a:rPr>
              <a:t>Going Back to Work</a:t>
            </a:r>
          </a:p>
          <a:p>
            <a:pPr eaLnBrk="1" hangingPunct="1">
              <a:buFont typeface="Wingdings" pitchFamily="2" charset="2"/>
              <a:buNone/>
            </a:pPr>
            <a:endParaRPr lang="en-US" sz="2400" smtClean="0">
              <a:latin typeface="Arial" pitchFamily="34" charset="0"/>
            </a:endParaRPr>
          </a:p>
          <a:p>
            <a:pPr eaLnBrk="1" hangingPunct="1">
              <a:buFont typeface="Wingdings" pitchFamily="2" charset="2"/>
              <a:buNone/>
            </a:pPr>
            <a:r>
              <a:rPr lang="en-US" sz="2400" i="1" smtClean="0">
                <a:latin typeface="Arial" pitchFamily="34" charset="0"/>
              </a:rPr>
              <a:t>Who has been doing this for me:</a:t>
            </a:r>
          </a:p>
          <a:p>
            <a:pPr eaLnBrk="1" hangingPunct="1">
              <a:buClr>
                <a:schemeClr val="tx2"/>
              </a:buClr>
            </a:pPr>
            <a:r>
              <a:rPr lang="en-US" sz="2400" smtClean="0">
                <a:latin typeface="Arial" pitchFamily="34" charset="0"/>
              </a:rPr>
              <a:t>My Co-Workers have taken over my data entry work.</a:t>
            </a:r>
          </a:p>
          <a:p>
            <a:pPr eaLnBrk="1" hangingPunct="1">
              <a:buClr>
                <a:schemeClr val="tx2"/>
              </a:buClr>
            </a:pPr>
            <a:r>
              <a:rPr lang="en-US" sz="2400" smtClean="0">
                <a:latin typeface="Arial" pitchFamily="34" charset="0"/>
              </a:rPr>
              <a:t>Susan took responsibility for my classes.</a:t>
            </a:r>
            <a:endParaRPr lang="en-US" sz="2400" i="1" smtClean="0">
              <a:latin typeface="Arial" pitchFamily="34" charset="0"/>
            </a:endParaRPr>
          </a:p>
          <a:p>
            <a:pPr eaLnBrk="1" hangingPunct="1">
              <a:buFont typeface="Wingdings" pitchFamily="2" charset="2"/>
              <a:buNone/>
            </a:pPr>
            <a:endParaRPr lang="en-US" sz="2400" i="1" smtClean="0">
              <a:latin typeface="Arial" pitchFamily="34" charset="0"/>
            </a:endParaRPr>
          </a:p>
        </p:txBody>
      </p:sp>
      <p:sp>
        <p:nvSpPr>
          <p:cNvPr id="102400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2400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494</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Content Placeholder 2"/>
          <p:cNvSpPr>
            <a:spLocks noGrp="1"/>
          </p:cNvSpPr>
          <p:nvPr>
            <p:ph idx="1"/>
          </p:nvPr>
        </p:nvSpPr>
        <p:spPr>
          <a:xfrm>
            <a:off x="838200" y="1676400"/>
            <a:ext cx="7924800" cy="3886200"/>
          </a:xfrm>
        </p:spPr>
        <p:txBody>
          <a:bodyPr/>
          <a:lstStyle/>
          <a:p>
            <a:pPr algn="ctr" eaLnBrk="1" hangingPunct="1">
              <a:buFont typeface="Wingdings" pitchFamily="2" charset="2"/>
              <a:buNone/>
            </a:pPr>
            <a:r>
              <a:rPr lang="en-US" u="sng" smtClean="0">
                <a:latin typeface="Arial" pitchFamily="34" charset="0"/>
              </a:rPr>
              <a:t>Post Crisis Planning</a:t>
            </a: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a:p>
            <a:pPr eaLnBrk="1" hangingPunct="1">
              <a:buFont typeface="Wingdings" pitchFamily="2" charset="2"/>
              <a:buNone/>
            </a:pPr>
            <a:r>
              <a:rPr lang="en-US" sz="2400" i="1" smtClean="0">
                <a:latin typeface="Arial" pitchFamily="34" charset="0"/>
              </a:rPr>
              <a:t>While I am resuming this</a:t>
            </a:r>
          </a:p>
          <a:p>
            <a:pPr eaLnBrk="1" hangingPunct="1">
              <a:buFont typeface="Wingdings" pitchFamily="2" charset="2"/>
              <a:buNone/>
            </a:pPr>
            <a:r>
              <a:rPr lang="en-US" sz="2400" i="1" smtClean="0">
                <a:latin typeface="Arial" pitchFamily="34" charset="0"/>
              </a:rPr>
              <a:t>responsibility I need:</a:t>
            </a:r>
          </a:p>
          <a:p>
            <a:pPr eaLnBrk="1" hangingPunct="1">
              <a:buFont typeface="Wingdings" pitchFamily="2" charset="2"/>
              <a:buNone/>
            </a:pPr>
            <a:endParaRPr lang="en-US" sz="2400" i="1" smtClean="0">
              <a:latin typeface="Arial" pitchFamily="34" charset="0"/>
            </a:endParaRPr>
          </a:p>
          <a:p>
            <a:pPr eaLnBrk="1" hangingPunct="1">
              <a:buClr>
                <a:schemeClr val="tx2"/>
              </a:buClr>
            </a:pPr>
            <a:r>
              <a:rPr lang="en-US" sz="2400" smtClean="0">
                <a:latin typeface="Arial" pitchFamily="34" charset="0"/>
              </a:rPr>
              <a:t>To be sure I do everything on my Daily Maintenance Plan.</a:t>
            </a:r>
          </a:p>
          <a:p>
            <a:pPr eaLnBrk="1" hangingPunct="1">
              <a:buClr>
                <a:schemeClr val="tx2"/>
              </a:buClr>
            </a:pPr>
            <a:r>
              <a:rPr lang="en-US" sz="2400" smtClean="0">
                <a:latin typeface="Arial" pitchFamily="34" charset="0"/>
              </a:rPr>
              <a:t>My spouse to continue with my household chores. </a:t>
            </a:r>
          </a:p>
          <a:p>
            <a:pPr eaLnBrk="1" hangingPunct="1">
              <a:buClr>
                <a:schemeClr val="tx2"/>
              </a:buClr>
            </a:pPr>
            <a:r>
              <a:rPr lang="en-US" sz="2400" smtClean="0">
                <a:latin typeface="Arial" pitchFamily="34" charset="0"/>
              </a:rPr>
              <a:t>Full time child care.</a:t>
            </a:r>
            <a:endParaRPr lang="en-US" sz="2400" i="1" smtClean="0">
              <a:latin typeface="Arial" pitchFamily="34" charset="0"/>
            </a:endParaRPr>
          </a:p>
          <a:p>
            <a:pPr eaLnBrk="1" hangingPunct="1">
              <a:buFont typeface="Wingdings" pitchFamily="2" charset="2"/>
              <a:buNone/>
            </a:pPr>
            <a:r>
              <a:rPr lang="en-US" sz="2400" smtClean="0">
                <a:latin typeface="Arial" pitchFamily="34" charset="0"/>
              </a:rPr>
              <a:t>		</a:t>
            </a:r>
          </a:p>
          <a:p>
            <a:pPr algn="ctr" eaLnBrk="1" hangingPunct="1">
              <a:buFont typeface="Wingdings" pitchFamily="2" charset="2"/>
              <a:buNone/>
            </a:pPr>
            <a:endParaRPr lang="en-US" sz="2400" u="sng" smtClean="0">
              <a:latin typeface="Arial" pitchFamily="34" charset="0"/>
            </a:endParaRPr>
          </a:p>
          <a:p>
            <a:pPr algn="ctr" eaLnBrk="1" hangingPunct="1">
              <a:buFont typeface="Wingdings" pitchFamily="2" charset="2"/>
              <a:buNone/>
            </a:pPr>
            <a:endParaRPr lang="en-US" sz="2400" u="sng" smtClean="0">
              <a:latin typeface="Arial" pitchFamily="34" charset="0"/>
            </a:endParaRPr>
          </a:p>
        </p:txBody>
      </p:sp>
      <p:sp>
        <p:nvSpPr>
          <p:cNvPr id="102605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2605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Content Placeholder 2"/>
          <p:cNvSpPr>
            <a:spLocks noGrp="1"/>
          </p:cNvSpPr>
          <p:nvPr>
            <p:ph idx="1"/>
          </p:nvPr>
        </p:nvSpPr>
        <p:spPr>
          <a:xfrm>
            <a:off x="457200" y="1847850"/>
            <a:ext cx="8229600" cy="3028950"/>
          </a:xfrm>
        </p:spPr>
        <p:txBody>
          <a:bodyPr/>
          <a:lstStyle/>
          <a:p>
            <a:pPr algn="ctr" eaLnBrk="1" hangingPunct="1">
              <a:buFont typeface="Wingdings" pitchFamily="2" charset="2"/>
              <a:buNone/>
            </a:pPr>
            <a:r>
              <a:rPr lang="en-US" u="sng" smtClean="0">
                <a:latin typeface="Arial" pitchFamily="34" charset="0"/>
              </a:rPr>
              <a:t>Work Related Wellness Tools</a:t>
            </a:r>
          </a:p>
          <a:p>
            <a:pPr algn="ctr" eaLnBrk="1" hangingPunct="1">
              <a:buFont typeface="Wingdings" pitchFamily="2" charset="2"/>
              <a:buNone/>
            </a:pPr>
            <a:endParaRPr lang="en-US" u="sng" smtClean="0">
              <a:latin typeface="Arial" pitchFamily="34" charset="0"/>
            </a:endParaRPr>
          </a:p>
          <a:p>
            <a:pPr lvl="1" eaLnBrk="1" hangingPunct="1">
              <a:buClr>
                <a:schemeClr val="tx2"/>
              </a:buClr>
            </a:pPr>
            <a:r>
              <a:rPr lang="en-US" sz="2400" smtClean="0">
                <a:latin typeface="Arial" pitchFamily="34" charset="0"/>
              </a:rPr>
              <a:t>Talk to my co-workers</a:t>
            </a:r>
          </a:p>
          <a:p>
            <a:pPr lvl="1" eaLnBrk="1" hangingPunct="1">
              <a:buClr>
                <a:schemeClr val="tx2"/>
              </a:buClr>
            </a:pPr>
            <a:r>
              <a:rPr lang="en-US" sz="2400" smtClean="0">
                <a:latin typeface="Arial" pitchFamily="34" charset="0"/>
              </a:rPr>
              <a:t>Talk to a supporter</a:t>
            </a:r>
          </a:p>
          <a:p>
            <a:pPr lvl="1" eaLnBrk="1" hangingPunct="1">
              <a:buClr>
                <a:schemeClr val="tx2"/>
              </a:buClr>
            </a:pPr>
            <a:r>
              <a:rPr lang="en-US" sz="2400" smtClean="0">
                <a:latin typeface="Arial" pitchFamily="34" charset="0"/>
              </a:rPr>
              <a:t>Talk to my Vocational Rehabilitation Counselor</a:t>
            </a:r>
          </a:p>
          <a:p>
            <a:pPr lvl="1" eaLnBrk="1" hangingPunct="1">
              <a:buClr>
                <a:schemeClr val="tx2"/>
              </a:buClr>
            </a:pPr>
            <a:endParaRPr lang="en-US" sz="2400" smtClean="0">
              <a:latin typeface="Arial" pitchFamily="34" charset="0"/>
            </a:endParaRPr>
          </a:p>
          <a:p>
            <a:pPr lvl="1" eaLnBrk="1" hangingPunct="1"/>
            <a:endParaRPr lang="en-US" smtClean="0">
              <a:latin typeface="Arial" pitchFamily="34" charset="0"/>
            </a:endParaRPr>
          </a:p>
          <a:p>
            <a:pPr lvl="1" eaLnBrk="1" hangingPunct="1"/>
            <a:endParaRPr lang="en-US" smtClean="0">
              <a:latin typeface="Arial" pitchFamily="34" charset="0"/>
            </a:endParaRPr>
          </a:p>
          <a:p>
            <a:pPr eaLnBrk="1" hangingPunct="1"/>
            <a:endParaRPr lang="en-US" smtClean="0">
              <a:latin typeface="Arial" pitchFamily="34" charset="0"/>
            </a:endParaRPr>
          </a:p>
        </p:txBody>
      </p:sp>
      <p:sp>
        <p:nvSpPr>
          <p:cNvPr id="95437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5437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460</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098" name="Content Placeholder 2"/>
          <p:cNvSpPr>
            <a:spLocks noGrp="1"/>
          </p:cNvSpPr>
          <p:nvPr>
            <p:ph idx="1"/>
          </p:nvPr>
        </p:nvSpPr>
        <p:spPr>
          <a:xfrm>
            <a:off x="812800" y="1771650"/>
            <a:ext cx="7874000" cy="4171950"/>
          </a:xfrm>
        </p:spPr>
        <p:txBody>
          <a:bodyPr/>
          <a:lstStyle/>
          <a:p>
            <a:pPr algn="ctr" eaLnBrk="1" hangingPunct="1">
              <a:buFont typeface="Wingdings" pitchFamily="2" charset="2"/>
              <a:buNone/>
            </a:pPr>
            <a:r>
              <a:rPr lang="en-US" u="sng" smtClean="0">
                <a:latin typeface="Arial" pitchFamily="34" charset="0"/>
              </a:rPr>
              <a:t>Post Crisis Planning</a:t>
            </a:r>
          </a:p>
          <a:p>
            <a:pPr algn="ctr" eaLnBrk="1" hangingPunct="1">
              <a:buFont typeface="Wingdings" pitchFamily="2" charset="2"/>
              <a:buNone/>
            </a:pPr>
            <a:endParaRPr lang="en-US" sz="1200" u="sng" smtClean="0">
              <a:latin typeface="Arial" pitchFamily="34" charset="0"/>
            </a:endParaRPr>
          </a:p>
          <a:p>
            <a:pPr eaLnBrk="1" hangingPunct="1">
              <a:buFont typeface="Wingdings" pitchFamily="2" charset="2"/>
              <a:buNone/>
            </a:pPr>
            <a:r>
              <a:rPr lang="en-US" sz="2400" i="1" smtClean="0">
                <a:latin typeface="Arial" pitchFamily="34" charset="0"/>
              </a:rPr>
              <a:t>Plan for Resuming Work:</a:t>
            </a:r>
          </a:p>
          <a:p>
            <a:pPr eaLnBrk="1" hangingPunct="1">
              <a:buFont typeface="Wingdings" pitchFamily="2" charset="2"/>
              <a:buNone/>
            </a:pPr>
            <a:endParaRPr lang="en-US" sz="1200" i="1" smtClean="0">
              <a:latin typeface="Arial" pitchFamily="34" charset="0"/>
            </a:endParaRPr>
          </a:p>
          <a:p>
            <a:pPr eaLnBrk="1" hangingPunct="1"/>
            <a:r>
              <a:rPr lang="en-US" sz="2400" smtClean="0">
                <a:latin typeface="Arial" pitchFamily="34" charset="0"/>
              </a:rPr>
              <a:t>Three days after I determine I am in the Post Crisis Stage, I will go back to work for 2 hours a day for five days.</a:t>
            </a:r>
          </a:p>
          <a:p>
            <a:pPr eaLnBrk="1" hangingPunct="1"/>
            <a:r>
              <a:rPr lang="en-US" sz="2400" smtClean="0">
                <a:latin typeface="Arial" pitchFamily="34" charset="0"/>
              </a:rPr>
              <a:t>For one week go back to work half time.</a:t>
            </a:r>
          </a:p>
        </p:txBody>
      </p:sp>
      <p:sp>
        <p:nvSpPr>
          <p:cNvPr id="102809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2810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496</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146" name="Rectangle 3"/>
          <p:cNvSpPr>
            <a:spLocks noGrp="1"/>
          </p:cNvSpPr>
          <p:nvPr>
            <p:ph type="body" idx="4294967295"/>
          </p:nvPr>
        </p:nvSpPr>
        <p:spPr>
          <a:xfrm>
            <a:off x="1066800" y="1828800"/>
            <a:ext cx="7010400" cy="1371600"/>
          </a:xfrm>
        </p:spPr>
        <p:txBody>
          <a:bodyPr/>
          <a:lstStyle/>
          <a:p>
            <a:pPr eaLnBrk="1" hangingPunct="1">
              <a:lnSpc>
                <a:spcPct val="90000"/>
              </a:lnSpc>
            </a:pPr>
            <a:r>
              <a:rPr lang="en-US" sz="2400" smtClean="0">
                <a:latin typeface="Arial" pitchFamily="34" charset="0"/>
              </a:rPr>
              <a:t>For one week for ¾ time</a:t>
            </a:r>
          </a:p>
          <a:p>
            <a:pPr eaLnBrk="1" hangingPunct="1">
              <a:lnSpc>
                <a:spcPct val="90000"/>
              </a:lnSpc>
            </a:pPr>
            <a:r>
              <a:rPr lang="en-US" sz="2400" smtClean="0">
                <a:latin typeface="Arial" pitchFamily="34" charset="0"/>
              </a:rPr>
              <a:t>Resume Full Work Schedule</a:t>
            </a:r>
          </a:p>
          <a:p>
            <a:pPr>
              <a:lnSpc>
                <a:spcPct val="90000"/>
              </a:lnSpc>
            </a:pPr>
            <a:endParaRPr lang="en-US" smtClean="0">
              <a:latin typeface="Arial" pitchFamily="34" charset="0"/>
            </a:endParaRPr>
          </a:p>
        </p:txBody>
      </p:sp>
      <p:sp>
        <p:nvSpPr>
          <p:cNvPr id="103014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3014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497</a:t>
            </a:r>
          </a:p>
        </p:txBody>
      </p:sp>
      <p:pic>
        <p:nvPicPr>
          <p:cNvPr id="1030149" name="Picture 6" descr="Premium-bonded-leather-from-Sp-5675948"/>
          <p:cNvPicPr>
            <a:picLocks noChangeAspect="1" noChangeArrowheads="1"/>
          </p:cNvPicPr>
          <p:nvPr/>
        </p:nvPicPr>
        <p:blipFill>
          <a:blip r:embed="rId3" cstate="print"/>
          <a:srcRect/>
          <a:stretch>
            <a:fillRect/>
          </a:stretch>
        </p:blipFill>
        <p:spPr bwMode="auto">
          <a:xfrm>
            <a:off x="3200400" y="2971800"/>
            <a:ext cx="2689225" cy="268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194" name="Content Placeholder 2"/>
          <p:cNvSpPr>
            <a:spLocks noGrp="1"/>
          </p:cNvSpPr>
          <p:nvPr>
            <p:ph idx="1"/>
          </p:nvPr>
        </p:nvSpPr>
        <p:spPr>
          <a:xfrm>
            <a:off x="457200" y="1752600"/>
            <a:ext cx="8229600" cy="3943350"/>
          </a:xfrm>
        </p:spPr>
        <p:txBody>
          <a:bodyPr/>
          <a:lstStyle/>
          <a:p>
            <a:pPr algn="ctr" eaLnBrk="1" hangingPunct="1">
              <a:buFont typeface="Wingdings" pitchFamily="2" charset="2"/>
              <a:buNone/>
            </a:pPr>
            <a:r>
              <a:rPr lang="en-US" i="1" smtClean="0">
                <a:latin typeface="Arial" pitchFamily="34" charset="0"/>
              </a:rPr>
              <a:t>Resources</a:t>
            </a:r>
            <a:endParaRPr lang="en-US" sz="2400" smtClean="0">
              <a:latin typeface="Arial" pitchFamily="34" charset="0"/>
            </a:endParaRPr>
          </a:p>
          <a:p>
            <a:pPr eaLnBrk="1" hangingPunct="1">
              <a:buFont typeface="Wingdings" pitchFamily="2" charset="2"/>
              <a:buNone/>
            </a:pPr>
            <a:r>
              <a:rPr lang="en-US" sz="2400" smtClean="0">
                <a:latin typeface="Arial" pitchFamily="34" charset="0"/>
              </a:rPr>
              <a:t>	</a:t>
            </a:r>
          </a:p>
          <a:p>
            <a:pPr eaLnBrk="1" hangingPunct="1">
              <a:buFont typeface="Wingdings" pitchFamily="2" charset="2"/>
              <a:buNone/>
            </a:pPr>
            <a:r>
              <a:rPr lang="en-US" sz="2400" smtClean="0">
                <a:latin typeface="Arial" pitchFamily="34" charset="0"/>
              </a:rPr>
              <a:t>	Check out the following Resources which may give you guidance and help answer your work-related questions:</a:t>
            </a:r>
          </a:p>
          <a:p>
            <a:pP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Your public library</a:t>
            </a:r>
          </a:p>
          <a:p>
            <a:pPr lvl="1" eaLnBrk="1" hangingPunct="1">
              <a:buClr>
                <a:schemeClr val="tx2"/>
              </a:buClr>
            </a:pPr>
            <a:r>
              <a:rPr lang="en-US" sz="2400" smtClean="0">
                <a:latin typeface="Arial" pitchFamily="34" charset="0"/>
              </a:rPr>
              <a:t>Your State Department of Employment and Training</a:t>
            </a:r>
          </a:p>
          <a:p>
            <a:pPr eaLnBrk="1" hangingPunct="1"/>
            <a:endParaRPr lang="en-US" sz="2400" smtClean="0">
              <a:latin typeface="Arial" pitchFamily="34" charset="0"/>
            </a:endParaRPr>
          </a:p>
        </p:txBody>
      </p:sp>
      <p:sp>
        <p:nvSpPr>
          <p:cNvPr id="103219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3219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498</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3"/>
          <p:cNvSpPr>
            <a:spLocks noGrp="1"/>
          </p:cNvSpPr>
          <p:nvPr>
            <p:ph type="body" idx="4294967295"/>
          </p:nvPr>
        </p:nvSpPr>
        <p:spPr>
          <a:xfrm>
            <a:off x="609600" y="2027238"/>
            <a:ext cx="8001000" cy="1554162"/>
          </a:xfrm>
        </p:spPr>
        <p:txBody>
          <a:bodyPr/>
          <a:lstStyle/>
          <a:p>
            <a:pPr lvl="1" eaLnBrk="1" hangingPunct="1">
              <a:buClr>
                <a:schemeClr val="tx2"/>
              </a:buClr>
            </a:pPr>
            <a:r>
              <a:rPr lang="en-US" sz="2400" smtClean="0">
                <a:latin typeface="Arial" pitchFamily="34" charset="0"/>
              </a:rPr>
              <a:t>Vocational Rehabilitation Services</a:t>
            </a:r>
          </a:p>
          <a:p>
            <a:pPr lvl="1" eaLnBrk="1" hangingPunct="1">
              <a:buClr>
                <a:schemeClr val="tx2"/>
              </a:buClr>
            </a:pPr>
            <a:r>
              <a:rPr lang="en-US" sz="2400" smtClean="0">
                <a:latin typeface="Arial" pitchFamily="34" charset="0"/>
              </a:rPr>
              <a:t>National Rehabilitation Information Center</a:t>
            </a:r>
          </a:p>
          <a:p>
            <a:pPr lvl="1" eaLnBrk="1" hangingPunct="1">
              <a:buClr>
                <a:schemeClr val="tx2"/>
              </a:buClr>
            </a:pPr>
            <a:r>
              <a:rPr lang="en-US" sz="2400" smtClean="0">
                <a:latin typeface="Arial" pitchFamily="34" charset="0"/>
              </a:rPr>
              <a:t>Internet</a:t>
            </a:r>
            <a:endParaRPr lang="en-US" smtClean="0">
              <a:latin typeface="Arial" pitchFamily="34" charset="0"/>
            </a:endParaRPr>
          </a:p>
        </p:txBody>
      </p:sp>
      <p:sp>
        <p:nvSpPr>
          <p:cNvPr id="103424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103424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499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Rectangle 3"/>
          <p:cNvSpPr>
            <a:spLocks noGrp="1"/>
          </p:cNvSpPr>
          <p:nvPr>
            <p:ph type="body" idx="4294967295"/>
          </p:nvPr>
        </p:nvSpPr>
        <p:spPr>
          <a:xfrm>
            <a:off x="228600" y="1447800"/>
            <a:ext cx="8610600" cy="3352800"/>
          </a:xfrm>
        </p:spPr>
        <p:txBody>
          <a:bodyPr/>
          <a:lstStyle/>
          <a:p>
            <a:pPr lvl="1" eaLnBrk="1" hangingPunct="1">
              <a:buClr>
                <a:schemeClr val="tx2"/>
              </a:buClr>
              <a:buFont typeface="Wingdings" pitchFamily="2" charset="2"/>
              <a:buNone/>
            </a:pPr>
            <a:endParaRPr lang="en-US" sz="2400" smtClean="0">
              <a:latin typeface="Arial" pitchFamily="34" charset="0"/>
            </a:endParaRPr>
          </a:p>
          <a:p>
            <a:pPr lvl="1" algn="ctr" eaLnBrk="1" hangingPunct="1">
              <a:buClr>
                <a:schemeClr val="tx2"/>
              </a:buClr>
              <a:buFont typeface="Wingdings" pitchFamily="2" charset="2"/>
              <a:buNone/>
            </a:pPr>
            <a:r>
              <a:rPr lang="en-US" u="sng" smtClean="0">
                <a:latin typeface="Arial" pitchFamily="34" charset="0"/>
              </a:rPr>
              <a:t>Work Related Wellness Tools</a:t>
            </a:r>
            <a:endParaRPr lang="en-US" sz="2400" smtClean="0">
              <a:latin typeface="Arial" pitchFamily="34" charset="0"/>
            </a:endParaRPr>
          </a:p>
          <a:p>
            <a:pPr lvl="1" eaLnBrk="1" hangingPunct="1">
              <a:buClr>
                <a:schemeClr val="tx2"/>
              </a:buClr>
            </a:pPr>
            <a:endParaRPr lang="en-US" sz="2400" smtClean="0">
              <a:latin typeface="Arial" pitchFamily="34" charset="0"/>
            </a:endParaRPr>
          </a:p>
          <a:p>
            <a:pPr lvl="1" eaLnBrk="1" hangingPunct="1">
              <a:buClr>
                <a:schemeClr val="tx2"/>
              </a:buClr>
            </a:pPr>
            <a:r>
              <a:rPr lang="en-US" sz="2400" smtClean="0">
                <a:latin typeface="Arial" pitchFamily="34" charset="0"/>
              </a:rPr>
              <a:t>See my Counselor</a:t>
            </a:r>
          </a:p>
          <a:p>
            <a:pPr lvl="1" eaLnBrk="1" hangingPunct="1">
              <a:buClr>
                <a:schemeClr val="tx2"/>
              </a:buClr>
            </a:pPr>
            <a:r>
              <a:rPr lang="en-US" sz="2400" smtClean="0">
                <a:latin typeface="Arial" pitchFamily="34" charset="0"/>
              </a:rPr>
              <a:t>Call my Health Care Provider</a:t>
            </a:r>
          </a:p>
          <a:p>
            <a:pPr lvl="1" eaLnBrk="1" hangingPunct="1">
              <a:buClr>
                <a:schemeClr val="tx2"/>
              </a:buClr>
            </a:pPr>
            <a:r>
              <a:rPr lang="en-US" sz="2400" smtClean="0">
                <a:latin typeface="Arial" pitchFamily="34" charset="0"/>
              </a:rPr>
              <a:t>Arrange Child Care</a:t>
            </a:r>
          </a:p>
        </p:txBody>
      </p:sp>
      <p:sp>
        <p:nvSpPr>
          <p:cNvPr id="956419"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56420"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Content Placeholder 2"/>
          <p:cNvSpPr>
            <a:spLocks noGrp="1"/>
          </p:cNvSpPr>
          <p:nvPr>
            <p:ph idx="1"/>
          </p:nvPr>
        </p:nvSpPr>
        <p:spPr>
          <a:xfrm>
            <a:off x="304800" y="1828800"/>
            <a:ext cx="8534400" cy="4754563"/>
          </a:xfrm>
        </p:spPr>
        <p:txBody>
          <a:bodyPr/>
          <a:lstStyle/>
          <a:p>
            <a:pPr algn="ctr" eaLnBrk="1" hangingPunct="1">
              <a:buFont typeface="Wingdings" pitchFamily="2" charset="2"/>
              <a:buNone/>
            </a:pPr>
            <a:r>
              <a:rPr lang="en-US" u="sng" smtClean="0">
                <a:latin typeface="Arial" pitchFamily="34" charset="0"/>
              </a:rPr>
              <a:t>Daily Maintenance Plan</a:t>
            </a:r>
            <a:endParaRPr lang="en-US" sz="2400" smtClean="0">
              <a:latin typeface="Arial" pitchFamily="34" charset="0"/>
            </a:endParaRPr>
          </a:p>
          <a:p>
            <a:pPr algn="ctr" eaLnBrk="1" hangingPunct="1">
              <a:buFont typeface="Wingdings" pitchFamily="2" charset="2"/>
              <a:buNone/>
            </a:pPr>
            <a:r>
              <a:rPr lang="en-US" sz="2400" smtClean="0">
                <a:latin typeface="Arial" pitchFamily="34" charset="0"/>
              </a:rPr>
              <a:t>How I Work When I Am Well:</a:t>
            </a:r>
          </a:p>
          <a:p>
            <a:pPr algn="ctr" eaLnBrk="1" hangingPunct="1">
              <a:buFont typeface="Wingdings" pitchFamily="2" charset="2"/>
              <a:buNone/>
            </a:pPr>
            <a:endParaRPr lang="en-US" sz="2400" smtClean="0">
              <a:latin typeface="Arial" pitchFamily="34" charset="0"/>
            </a:endParaRPr>
          </a:p>
          <a:p>
            <a:pPr lvl="1" eaLnBrk="1" hangingPunct="1">
              <a:buClr>
                <a:schemeClr val="tx2"/>
              </a:buClr>
            </a:pPr>
            <a:r>
              <a:rPr lang="en-US" sz="2400" smtClean="0">
                <a:latin typeface="Arial" pitchFamily="34" charset="0"/>
              </a:rPr>
              <a:t>I get to work on time</a:t>
            </a:r>
          </a:p>
          <a:p>
            <a:pPr lvl="1" eaLnBrk="1" hangingPunct="1">
              <a:buClr>
                <a:schemeClr val="tx2"/>
              </a:buClr>
            </a:pPr>
            <a:r>
              <a:rPr lang="en-US" sz="2400" smtClean="0">
                <a:latin typeface="Arial" pitchFamily="34" charset="0"/>
              </a:rPr>
              <a:t>I usually stay focused</a:t>
            </a:r>
          </a:p>
          <a:p>
            <a:pPr lvl="1" eaLnBrk="1" hangingPunct="1">
              <a:buClr>
                <a:schemeClr val="tx2"/>
              </a:buClr>
            </a:pPr>
            <a:r>
              <a:rPr lang="en-US" sz="2400" smtClean="0">
                <a:latin typeface="Arial" pitchFamily="34" charset="0"/>
              </a:rPr>
              <a:t>I am able to work together with my co-workers </a:t>
            </a:r>
          </a:p>
          <a:p>
            <a:pPr lvl="1" eaLnBrk="1" hangingPunct="1">
              <a:buClr>
                <a:schemeClr val="tx2"/>
              </a:buClr>
            </a:pPr>
            <a:r>
              <a:rPr lang="en-US" sz="2400" smtClean="0">
                <a:latin typeface="Arial" pitchFamily="34" charset="0"/>
              </a:rPr>
              <a:t>I can accept kind criticism</a:t>
            </a:r>
          </a:p>
          <a:p>
            <a:pPr lvl="1" eaLnBrk="1" hangingPunct="1">
              <a:buClr>
                <a:schemeClr val="tx2"/>
              </a:buClr>
            </a:pPr>
            <a:endParaRPr lang="en-US" sz="2400" smtClean="0">
              <a:latin typeface="Arial" pitchFamily="34" charset="0"/>
            </a:endParaRPr>
          </a:p>
          <a:p>
            <a:pPr lvl="1" eaLnBrk="1" hangingPunct="1"/>
            <a:endParaRPr lang="en-US" sz="2400" smtClean="0">
              <a:latin typeface="Arial" pitchFamily="34" charset="0"/>
            </a:endParaRPr>
          </a:p>
        </p:txBody>
      </p:sp>
      <p:sp>
        <p:nvSpPr>
          <p:cNvPr id="958467"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58468"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3"/>
          <p:cNvSpPr>
            <a:spLocks noGrp="1"/>
          </p:cNvSpPr>
          <p:nvPr>
            <p:ph type="body" idx="4294967295"/>
          </p:nvPr>
        </p:nvSpPr>
        <p:spPr>
          <a:xfrm>
            <a:off x="457200" y="1905000"/>
            <a:ext cx="8305800" cy="3505200"/>
          </a:xfrm>
        </p:spPr>
        <p:txBody>
          <a:bodyPr/>
          <a:lstStyle/>
          <a:p>
            <a:pPr lvl="1" eaLnBrk="1" hangingPunct="1">
              <a:buClr>
                <a:schemeClr val="tx2"/>
              </a:buClr>
            </a:pPr>
            <a:r>
              <a:rPr lang="en-US" sz="2400" smtClean="0">
                <a:latin typeface="Arial" pitchFamily="34" charset="0"/>
              </a:rPr>
              <a:t>I am flexible and easy to work with</a:t>
            </a:r>
          </a:p>
          <a:p>
            <a:pPr lvl="1" eaLnBrk="1" hangingPunct="1">
              <a:buClr>
                <a:schemeClr val="tx2"/>
              </a:buClr>
            </a:pPr>
            <a:r>
              <a:rPr lang="en-US" sz="2400" smtClean="0">
                <a:latin typeface="Arial" pitchFamily="34" charset="0"/>
              </a:rPr>
              <a:t>I am:</a:t>
            </a:r>
          </a:p>
          <a:p>
            <a:pPr eaLnBrk="1" hangingPunct="1">
              <a:buFont typeface="Wingdings" pitchFamily="2" charset="2"/>
              <a:buNone/>
            </a:pPr>
            <a:r>
              <a:rPr lang="en-US" sz="2400" smtClean="0">
                <a:latin typeface="Arial" pitchFamily="34" charset="0"/>
              </a:rPr>
              <a:t>		Responsible</a:t>
            </a:r>
          </a:p>
          <a:p>
            <a:pPr eaLnBrk="1" hangingPunct="1">
              <a:buFont typeface="Wingdings" pitchFamily="2" charset="2"/>
              <a:buNone/>
            </a:pPr>
            <a:r>
              <a:rPr lang="en-US" sz="2400" smtClean="0">
                <a:latin typeface="Arial" pitchFamily="34" charset="0"/>
              </a:rPr>
              <a:t>		Creative</a:t>
            </a:r>
          </a:p>
          <a:p>
            <a:pPr eaLnBrk="1" hangingPunct="1">
              <a:buFont typeface="Wingdings" pitchFamily="2" charset="2"/>
              <a:buNone/>
            </a:pPr>
            <a:r>
              <a:rPr lang="en-US" sz="2400" smtClean="0">
                <a:latin typeface="Arial" pitchFamily="34" charset="0"/>
              </a:rPr>
              <a:t>		Can make good decisions based on common sense</a:t>
            </a:r>
          </a:p>
          <a:p>
            <a:endParaRPr lang="en-US" sz="2400" smtClean="0">
              <a:latin typeface="Arial" pitchFamily="34" charset="0"/>
            </a:endParaRPr>
          </a:p>
        </p:txBody>
      </p:sp>
      <p:sp>
        <p:nvSpPr>
          <p:cNvPr id="960515"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60516"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62" name="Content Placeholder 2"/>
          <p:cNvSpPr>
            <a:spLocks noGrp="1"/>
          </p:cNvSpPr>
          <p:nvPr>
            <p:ph idx="1"/>
          </p:nvPr>
        </p:nvSpPr>
        <p:spPr>
          <a:xfrm>
            <a:off x="660400" y="1809750"/>
            <a:ext cx="7874000" cy="4286250"/>
          </a:xfrm>
        </p:spPr>
        <p:txBody>
          <a:bodyPr/>
          <a:lstStyle/>
          <a:p>
            <a:pPr algn="ctr" eaLnBrk="1" hangingPunct="1">
              <a:buFont typeface="Wingdings" pitchFamily="2" charset="2"/>
              <a:buNone/>
            </a:pPr>
            <a:r>
              <a:rPr lang="en-US" u="sng" smtClean="0">
                <a:latin typeface="Arial" pitchFamily="34" charset="0"/>
              </a:rPr>
              <a:t>Daily Maintenance Plan</a:t>
            </a:r>
            <a:endParaRPr lang="en-US" sz="2400" smtClean="0">
              <a:latin typeface="Arial" pitchFamily="34" charset="0"/>
            </a:endParaRPr>
          </a:p>
          <a:p>
            <a:pPr algn="ctr" eaLnBrk="1" hangingPunct="1">
              <a:buFont typeface="Wingdings" pitchFamily="2" charset="2"/>
              <a:buNone/>
            </a:pPr>
            <a:r>
              <a:rPr lang="en-US" sz="2400" smtClean="0">
                <a:latin typeface="Arial" pitchFamily="34" charset="0"/>
              </a:rPr>
              <a:t>Things I Need To Do Every Day To Stay Well When I Am Working:</a:t>
            </a:r>
          </a:p>
          <a:p>
            <a:pPr eaLnBrk="1" hangingPunct="1"/>
            <a:endParaRPr lang="en-US" sz="2400" smtClean="0">
              <a:latin typeface="Arial" pitchFamily="34" charset="0"/>
            </a:endParaRPr>
          </a:p>
          <a:p>
            <a:pPr eaLnBrk="1" hangingPunct="1">
              <a:buClr>
                <a:schemeClr val="tx2"/>
              </a:buClr>
            </a:pPr>
            <a:r>
              <a:rPr lang="en-US" sz="2400" smtClean="0">
                <a:latin typeface="Arial" pitchFamily="34" charset="0"/>
              </a:rPr>
              <a:t>Get to bed at 11 PM and get up at 7 AM</a:t>
            </a:r>
          </a:p>
          <a:p>
            <a:pPr eaLnBrk="1" hangingPunct="1">
              <a:buClr>
                <a:schemeClr val="tx2"/>
              </a:buClr>
            </a:pPr>
            <a:r>
              <a:rPr lang="en-US" sz="2400" smtClean="0">
                <a:latin typeface="Arial" pitchFamily="34" charset="0"/>
              </a:rPr>
              <a:t>Eat a healthy breakfast and dinner</a:t>
            </a:r>
          </a:p>
          <a:p>
            <a:pPr eaLnBrk="1" hangingPunct="1">
              <a:buClr>
                <a:schemeClr val="tx2"/>
              </a:buClr>
            </a:pPr>
            <a:r>
              <a:rPr lang="en-US" sz="2400" smtClean="0">
                <a:latin typeface="Arial" pitchFamily="34" charset="0"/>
              </a:rPr>
              <a:t>Pack my lunch and lunch for children</a:t>
            </a:r>
          </a:p>
          <a:p>
            <a:pPr eaLnBrk="1" hangingPunct="1">
              <a:buClr>
                <a:schemeClr val="tx2"/>
              </a:buClr>
            </a:pPr>
            <a:r>
              <a:rPr lang="en-US" sz="2400" smtClean="0">
                <a:latin typeface="Arial" pitchFamily="34" charset="0"/>
              </a:rPr>
              <a:t>Set out my clothes for work the night before</a:t>
            </a:r>
          </a:p>
        </p:txBody>
      </p:sp>
      <p:sp>
        <p:nvSpPr>
          <p:cNvPr id="962563"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62564"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610" name="Content Placeholder 2"/>
          <p:cNvSpPr>
            <a:spLocks noGrp="1"/>
          </p:cNvSpPr>
          <p:nvPr>
            <p:ph idx="1"/>
          </p:nvPr>
        </p:nvSpPr>
        <p:spPr>
          <a:xfrm>
            <a:off x="533400" y="1752600"/>
            <a:ext cx="7975600" cy="4000500"/>
          </a:xfrm>
        </p:spPr>
        <p:txBody>
          <a:bodyPr/>
          <a:lstStyle/>
          <a:p>
            <a:pPr algn="ctr" eaLnBrk="1" hangingPunct="1">
              <a:buFont typeface="Wingdings" pitchFamily="2" charset="2"/>
              <a:buNone/>
            </a:pPr>
            <a:r>
              <a:rPr lang="en-US" u="sng" smtClean="0">
                <a:latin typeface="Arial" pitchFamily="34" charset="0"/>
              </a:rPr>
              <a:t>Daily Maintenance Plan</a:t>
            </a:r>
            <a:endParaRPr lang="en-US" smtClean="0">
              <a:latin typeface="Arial" pitchFamily="34" charset="0"/>
            </a:endParaRPr>
          </a:p>
          <a:p>
            <a:pPr algn="ctr" eaLnBrk="1" hangingPunct="1">
              <a:buClr>
                <a:schemeClr val="tx2"/>
              </a:buClr>
              <a:buFont typeface="Wingdings" pitchFamily="2" charset="2"/>
              <a:buNone/>
            </a:pPr>
            <a:r>
              <a:rPr lang="en-US" sz="2400" smtClean="0">
                <a:latin typeface="Arial" pitchFamily="34" charset="0"/>
              </a:rPr>
              <a:t>Things I Need To Do Every Day To Stay Well When I Am Working:</a:t>
            </a:r>
          </a:p>
          <a:p>
            <a:pPr algn="ctr" eaLnBrk="1" hangingPunct="1">
              <a:buClr>
                <a:schemeClr val="tx2"/>
              </a:buClr>
              <a:buFont typeface="Wingdings" pitchFamily="2" charset="2"/>
              <a:buNone/>
            </a:pPr>
            <a:endParaRPr lang="en-US" sz="1200" smtClean="0">
              <a:latin typeface="Arial" pitchFamily="34" charset="0"/>
            </a:endParaRPr>
          </a:p>
          <a:p>
            <a:pPr eaLnBrk="1" hangingPunct="1">
              <a:buClr>
                <a:schemeClr val="tx2"/>
              </a:buClr>
            </a:pPr>
            <a:r>
              <a:rPr lang="en-US" sz="2400" smtClean="0">
                <a:latin typeface="Arial" pitchFamily="34" charset="0"/>
              </a:rPr>
              <a:t>Take a shower and dress</a:t>
            </a:r>
          </a:p>
          <a:p>
            <a:pPr eaLnBrk="1" hangingPunct="1">
              <a:buClr>
                <a:schemeClr val="tx2"/>
              </a:buClr>
            </a:pPr>
            <a:r>
              <a:rPr lang="en-US" sz="2400" smtClean="0">
                <a:latin typeface="Arial" pitchFamily="34" charset="0"/>
              </a:rPr>
              <a:t>Do at least two stress reduction exercises each day</a:t>
            </a:r>
          </a:p>
          <a:p>
            <a:pPr eaLnBrk="1" hangingPunct="1">
              <a:buClr>
                <a:schemeClr val="tx2"/>
              </a:buClr>
            </a:pPr>
            <a:r>
              <a:rPr lang="en-US" sz="2400" smtClean="0">
                <a:latin typeface="Arial" pitchFamily="34" charset="0"/>
              </a:rPr>
              <a:t>Transport children</a:t>
            </a:r>
          </a:p>
          <a:p>
            <a:pPr eaLnBrk="1" hangingPunct="1">
              <a:buClr>
                <a:schemeClr val="tx2"/>
              </a:buClr>
            </a:pPr>
            <a:r>
              <a:rPr lang="en-US" sz="2400" smtClean="0">
                <a:latin typeface="Arial" pitchFamily="34" charset="0"/>
              </a:rPr>
              <a:t>Do everything on my personal Daily Maintenance Plan</a:t>
            </a:r>
          </a:p>
          <a:p>
            <a:pPr eaLnBrk="1" hangingPunct="1">
              <a:buFont typeface="Wingdings" pitchFamily="2" charset="2"/>
              <a:buNone/>
            </a:pPr>
            <a:endParaRPr lang="en-US" smtClean="0">
              <a:latin typeface="Arial" pitchFamily="34" charset="0"/>
            </a:endParaRPr>
          </a:p>
        </p:txBody>
      </p:sp>
      <p:sp>
        <p:nvSpPr>
          <p:cNvPr id="964611" name="Title 1"/>
          <p:cNvSpPr>
            <a:spLocks noGrp="1"/>
          </p:cNvSpPr>
          <p:nvPr/>
        </p:nvSpPr>
        <p:spPr bwMode="auto">
          <a:xfrm>
            <a:off x="457200" y="274638"/>
            <a:ext cx="8229600" cy="1143000"/>
          </a:xfrm>
          <a:prstGeom prst="rect">
            <a:avLst/>
          </a:prstGeom>
          <a:noFill/>
          <a:ln w="9525">
            <a:noFill/>
            <a:miter lim="800000"/>
            <a:headEnd/>
            <a:tailEnd/>
          </a:ln>
        </p:spPr>
        <p:txBody>
          <a:bodyPr anchor="ctr"/>
          <a:lstStyle/>
          <a:p>
            <a:pPr algn="ctr" eaLnBrk="0" fontAlgn="base" hangingPunct="0">
              <a:spcBef>
                <a:spcPct val="0"/>
              </a:spcBef>
              <a:spcAft>
                <a:spcPct val="0"/>
              </a:spcAft>
            </a:pPr>
            <a:r>
              <a:rPr lang="en-US" sz="3800" b="1">
                <a:solidFill>
                  <a:prstClr val="black"/>
                </a:solidFill>
                <a:latin typeface="Arial" pitchFamily="34" charset="0"/>
                <a:cs typeface="Arial" pitchFamily="34" charset="0"/>
              </a:rPr>
              <a:t>Work Related Issues</a:t>
            </a:r>
          </a:p>
        </p:txBody>
      </p:sp>
      <p:sp>
        <p:nvSpPr>
          <p:cNvPr id="964612" name="Slide Number Placeholder 4"/>
          <p:cNvSpPr txBox="1">
            <a:spLocks noGrp="1"/>
          </p:cNvSpPr>
          <p:nvPr/>
        </p:nvSpPr>
        <p:spPr bwMode="auto">
          <a:xfrm>
            <a:off x="7772400" y="6248400"/>
            <a:ext cx="1219200" cy="363538"/>
          </a:xfrm>
          <a:prstGeom prst="rect">
            <a:avLst/>
          </a:prstGeom>
          <a:noFill/>
          <a:ln w="9525">
            <a:noFill/>
            <a:miter lim="800000"/>
            <a:headEnd/>
            <a:tailEnd/>
          </a:ln>
        </p:spPr>
        <p:txBody>
          <a:bodyPr anchor="ctr"/>
          <a:lstStyle/>
          <a:p>
            <a:pPr algn="r" eaLnBrk="0" fontAlgn="base" hangingPunct="0">
              <a:spcBef>
                <a:spcPct val="0"/>
              </a:spcBef>
              <a:spcAft>
                <a:spcPct val="0"/>
              </a:spcAft>
            </a:pPr>
            <a:r>
              <a:rPr lang="en-US" sz="1200">
                <a:solidFill>
                  <a:prstClr val="white"/>
                </a:solidFill>
                <a:latin typeface="Verdana" pitchFamily="34" charset="0"/>
                <a:cs typeface="Arial" pitchFamily="34" charset="0"/>
              </a:rPr>
              <a:t>465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Custom Design">
  <a:themeElements>
    <a:clrScheme name="Custom 5">
      <a:dk1>
        <a:sysClr val="windowText" lastClr="000000"/>
      </a:dk1>
      <a:lt1>
        <a:sysClr val="window" lastClr="FFFFFF"/>
      </a:lt1>
      <a:dk2>
        <a:srgbClr val="575F6D"/>
      </a:dk2>
      <a:lt2>
        <a:srgbClr val="FFF9C9"/>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15_Custom Design">
      <a:majorFont>
        <a:latin typeface=""/>
        <a:ea typeface="ＭＳ Ｐゴシック"/>
        <a:cs typeface="ＭＳ Ｐゴシック"/>
      </a:majorFont>
      <a:minorFont>
        <a:latin typeface=""/>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965</Words>
  <Application>Microsoft Office PowerPoint</Application>
  <PresentationFormat>On-screen Show (4:3)</PresentationFormat>
  <Paragraphs>407</Paragraphs>
  <Slides>43</Slides>
  <Notes>43</Notes>
  <HiddenSlides>0</HiddenSlides>
  <MMClips>0</MMClips>
  <ScaleCrop>false</ScaleCrop>
  <HeadingPairs>
    <vt:vector size="4" baseType="variant">
      <vt:variant>
        <vt:lpstr>Theme</vt:lpstr>
      </vt:variant>
      <vt:variant>
        <vt:i4>2</vt:i4>
      </vt:variant>
      <vt:variant>
        <vt:lpstr>Slide Titles</vt:lpstr>
      </vt:variant>
      <vt:variant>
        <vt:i4>43</vt:i4>
      </vt:variant>
    </vt:vector>
  </HeadingPairs>
  <TitlesOfParts>
    <vt:vector size="45" baseType="lpstr">
      <vt:lpstr>Office Theme</vt:lpstr>
      <vt:lpstr>15_Custom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Gerard</dc:creator>
  <cp:lastModifiedBy>Gerard</cp:lastModifiedBy>
  <cp:revision>1</cp:revision>
  <dcterms:created xsi:type="dcterms:W3CDTF">2016-08-27T23:57:38Z</dcterms:created>
  <dcterms:modified xsi:type="dcterms:W3CDTF">2019-03-12T13:27:48Z</dcterms:modified>
</cp:coreProperties>
</file>