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0" autoAdjust="0"/>
  </p:normalViewPr>
  <p:slideViewPr>
    <p:cSldViewPr>
      <p:cViewPr varScale="1">
        <p:scale>
          <a:sx n="98" d="100"/>
          <a:sy n="98" d="100"/>
        </p:scale>
        <p:origin x="248" y="3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90B1A5-4011-F949-8AA2-60EDDBA5D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2EA4D4-0996-FA44-9F8A-C9CCBD2B57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ACB08-A65F-584A-A7F5-FD07D0BA26FB}" type="datetimeFigureOut">
              <a:rPr lang="en-US" smtClean="0"/>
              <a:t>9/30/18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503E4-6836-3043-AE84-D88B1E7562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D9AEA7-02C8-B644-A698-6C3132AFBE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7BEB3-15CF-4449-AA76-AAC4A751F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47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9/30/18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01416"/>
            <a:ext cx="8915400" cy="541735"/>
          </a:xfrm>
        </p:spPr>
        <p:txBody>
          <a:bodyPr>
            <a:noAutofit/>
          </a:bodyPr>
          <a:lstStyle/>
          <a:p>
            <a:r>
              <a:rPr lang="en-US" sz="5400" b="1" dirty="0"/>
              <a:t>All the Right Choices in All the Wrong Situations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5181600" cy="789797"/>
          </a:xfrm>
        </p:spPr>
        <p:txBody>
          <a:bodyPr>
            <a:normAutofit/>
          </a:bodyPr>
          <a:lstStyle/>
          <a:p>
            <a:r>
              <a:rPr lang="en-US" sz="4000" b="1" dirty="0"/>
              <a:t>Genesis 45:1-8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950"/>
            <a:ext cx="8229600" cy="457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5400" b="1" dirty="0"/>
              <a:t>A Life Ordained by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8686800" cy="3429000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4300" b="1" dirty="0"/>
              <a:t>He Had Every Right (by our standards) to be Bitter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He Saw God at Work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He Showed Grace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He Reaped the Rewards</a:t>
            </a:r>
          </a:p>
        </p:txBody>
      </p:sp>
    </p:spTree>
    <p:extLst>
      <p:ext uri="{BB962C8B-B14F-4D97-AF65-F5344CB8AC3E}">
        <p14:creationId xmlns:p14="http://schemas.microsoft.com/office/powerpoint/2010/main" val="100301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950"/>
            <a:ext cx="8229600" cy="457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5400" b="1" dirty="0"/>
              <a:t>A Harsh Start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8686800" cy="3429000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4300" b="1" dirty="0"/>
              <a:t>Hated by His Brothers (Gen 37)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Falsely Accused of a Crime (Gen 39)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Unjustly Imprisoned (Gen 39)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Forgotten Promises (Gen 40)</a:t>
            </a:r>
          </a:p>
          <a:p>
            <a:pPr marL="609600" indent="-609600">
              <a:lnSpc>
                <a:spcPct val="80000"/>
              </a:lnSpc>
            </a:pPr>
            <a:r>
              <a:rPr lang="en-US" sz="4300" b="1" dirty="0"/>
              <a:t>Finally a Break (Gen </a:t>
            </a:r>
            <a:r>
              <a:rPr lang="en-US" sz="4300" b="1"/>
              <a:t>41)</a:t>
            </a:r>
            <a:endParaRPr lang="en-US" sz="4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4350"/>
            <a:ext cx="8229600" cy="5715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sz="6000" b="1" dirty="0"/>
              <a:t>Genesis 45:1-8 (KJV)</a:t>
            </a:r>
            <a:br>
              <a:rPr lang="en-US" dirty="0"/>
            </a:br>
            <a:r>
              <a:rPr lang="en-US" dirty="0"/>
              <a:t>  </a:t>
            </a:r>
            <a:endParaRPr lang="en-US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52550"/>
            <a:ext cx="8686800" cy="3578352"/>
          </a:xfrm>
        </p:spPr>
        <p:txBody>
          <a:bodyPr>
            <a:normAutofit fontScale="92500" lnSpcReduction="20000"/>
          </a:bodyPr>
          <a:lstStyle/>
          <a:p>
            <a:pPr marL="852678" indent="-742950">
              <a:buFont typeface="+mj-lt"/>
              <a:buAutoNum type="arabicParenR"/>
            </a:pPr>
            <a:r>
              <a:rPr lang="en-US" sz="4300" dirty="0"/>
              <a:t>Then Joseph could not refrain himself before all them that stood by him; and he cried, Cause every man to go out from me. And there stood no man with him, while Joseph made himself known unto his brethren.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46482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2"/>
            </a:pPr>
            <a:r>
              <a:rPr lang="en-US" sz="4000" dirty="0"/>
              <a:t>And he wept aloud: and the Egyptians and the house of Pharaoh heard.</a:t>
            </a:r>
          </a:p>
          <a:p>
            <a:pPr marL="852678" indent="-742950">
              <a:buFont typeface="+mj-lt"/>
              <a:buAutoNum type="arabicParenR" startAt="2"/>
            </a:pPr>
            <a:r>
              <a:rPr lang="en-US" sz="4000" dirty="0"/>
              <a:t>And Joseph said unto his brethren, I am Joseph; doth my father yet live? And his brethren could not answer him; for they were troubled at his presence.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4196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4"/>
            </a:pPr>
            <a:r>
              <a:rPr lang="en-US" sz="4000" dirty="0"/>
              <a:t>And Joseph said unto his brethren, Come near to me, I pray you. And they came near. And he said, I am Joseph your brother, whom ye sold into Egypt.</a:t>
            </a:r>
          </a:p>
          <a:p>
            <a:pPr marL="109728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244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958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5"/>
            </a:pPr>
            <a:r>
              <a:rPr lang="en-US" sz="4000" dirty="0"/>
              <a:t>Now therefore be not grieved, nor angry with yourselves, that ye sold me hither: for God did send me before you to preserve life.</a:t>
            </a:r>
          </a:p>
        </p:txBody>
      </p:sp>
    </p:spTree>
    <p:extLst>
      <p:ext uri="{BB962C8B-B14F-4D97-AF65-F5344CB8AC3E}">
        <p14:creationId xmlns:p14="http://schemas.microsoft.com/office/powerpoint/2010/main" val="195202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38150"/>
            <a:ext cx="8686800" cy="45720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6"/>
            </a:pPr>
            <a:r>
              <a:rPr lang="en-US" sz="4000" dirty="0"/>
              <a:t>For these two years hath the famine been in the land: and yet there are five years, in the which there shall neither be earing nor harvest.</a:t>
            </a:r>
          </a:p>
        </p:txBody>
      </p:sp>
    </p:spTree>
    <p:extLst>
      <p:ext uri="{BB962C8B-B14F-4D97-AF65-F5344CB8AC3E}">
        <p14:creationId xmlns:p14="http://schemas.microsoft.com/office/powerpoint/2010/main" val="86282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38150"/>
            <a:ext cx="8686800" cy="45720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7"/>
            </a:pPr>
            <a:r>
              <a:rPr lang="en-US" sz="4000" dirty="0"/>
              <a:t>And God sent me before you to preserve you a posterity in the earth, and to save your lives by a great deliverance.</a:t>
            </a:r>
          </a:p>
        </p:txBody>
      </p:sp>
    </p:spTree>
    <p:extLst>
      <p:ext uri="{BB962C8B-B14F-4D97-AF65-F5344CB8AC3E}">
        <p14:creationId xmlns:p14="http://schemas.microsoft.com/office/powerpoint/2010/main" val="285492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95800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8"/>
            </a:pPr>
            <a:r>
              <a:rPr lang="en-US" sz="4000" dirty="0"/>
              <a:t>So now it was not you that sent me hither, but God: and he hath made me a father to Pharaoh, and lord of all his house, and a ruler throughout all the land of Egypt.</a:t>
            </a:r>
          </a:p>
        </p:txBody>
      </p:sp>
    </p:spTree>
    <p:extLst>
      <p:ext uri="{BB962C8B-B14F-4D97-AF65-F5344CB8AC3E}">
        <p14:creationId xmlns:p14="http://schemas.microsoft.com/office/powerpoint/2010/main" val="2960581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206</TotalTime>
  <Words>332</Words>
  <Application>Microsoft Macintosh PowerPoint</Application>
  <PresentationFormat>On-screen Show (16:9)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Georgia</vt:lpstr>
      <vt:lpstr>Trebuchet MS</vt:lpstr>
      <vt:lpstr>Wingdings 2</vt:lpstr>
      <vt:lpstr>Urban</vt:lpstr>
      <vt:lpstr>All the Right Choices in All the Wrong Situations</vt:lpstr>
      <vt:lpstr>A Harsh Start</vt:lpstr>
      <vt:lpstr> Genesis 45:1-8 (KJV)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Life Ordained by God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30</cp:revision>
  <cp:lastPrinted>2018-09-30T05:43:52Z</cp:lastPrinted>
  <dcterms:created xsi:type="dcterms:W3CDTF">2010-10-31T05:03:18Z</dcterms:created>
  <dcterms:modified xsi:type="dcterms:W3CDTF">2018-09-30T05:45:16Z</dcterms:modified>
</cp:coreProperties>
</file>