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2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2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6FEC28-57D6-4CDE-9A47-BC8639A8BC2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7DF4E7-142A-4069-8337-FD6E07DCA4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dergarten-lessons.com/nature_education.htm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Clean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the removal of foreign contaminants in water</a:t>
            </a:r>
          </a:p>
          <a:p>
            <a:r>
              <a:rPr lang="en-US" dirty="0" smtClean="0"/>
              <a:t>Removes harsh or lethal pathogens that may detrimental to health</a:t>
            </a:r>
          </a:p>
          <a:p>
            <a:endParaRPr lang="en-US" dirty="0"/>
          </a:p>
          <a:p>
            <a:r>
              <a:rPr lang="en-US" b="1" dirty="0" smtClean="0"/>
              <a:t>*Not to drink – depends on water quality*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Filtration Project (Clean Water Science Kit)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3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Removes 99.99% of pathogenic bacteria, disease-causing cysts such as Cryptosporidium and Giardia, and particles.</a:t>
            </a:r>
          </a:p>
          <a:p>
            <a:r>
              <a:rPr lang="en-US" dirty="0" smtClean="0"/>
              <a:t>On average, filter will remain effective for at least 12 months of continuous usage (depending on water quality). The filter has a cleanable surface for longer life.</a:t>
            </a:r>
          </a:p>
          <a:p>
            <a:r>
              <a:rPr lang="en-US" dirty="0" smtClean="0"/>
              <a:t>No Power Required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Filters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4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Different Layers of Granules</a:t>
            </a:r>
          </a:p>
          <a:p>
            <a:r>
              <a:rPr lang="en-US" dirty="0" smtClean="0"/>
              <a:t>- Gravel</a:t>
            </a:r>
          </a:p>
          <a:p>
            <a:r>
              <a:rPr lang="en-US" dirty="0" smtClean="0"/>
              <a:t>- Sand (Sand must be wet to trap and not seep through other layers)</a:t>
            </a:r>
          </a:p>
          <a:p>
            <a:r>
              <a:rPr lang="en-US" dirty="0" smtClean="0"/>
              <a:t>- Live Carbon</a:t>
            </a:r>
          </a:p>
          <a:p>
            <a:r>
              <a:rPr lang="en-US" dirty="0" smtClean="0"/>
              <a:t>-Filter Paper</a:t>
            </a:r>
          </a:p>
          <a:p>
            <a:r>
              <a:rPr lang="en-US" dirty="0" smtClean="0"/>
              <a:t>Each layer traps different size particles, from largest size, to smallest size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O</a:t>
            </a:r>
            <a:r>
              <a:rPr lang="en-US" dirty="0" smtClean="0"/>
              <a:t>ur Project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0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pic>
        <p:nvPicPr>
          <p:cNvPr id="1026" name="Picture 2" descr="https://scontent-b-iad.xx.fbcdn.net/hphotos-prn1/v/t34/1964508_10151978770986938_132908283_n.jpg?oh=e47ef8b4ae85fab3159ce5c37fab17ee&amp;oe=530EDDC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21" y="1308845"/>
            <a:ext cx="2125122" cy="283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b-iad.xx.fbcdn.net/hphotos-prn1/v/t34/1940069_10151978770976938_1136249300_n.jpg?oh=a1d31863681fef2f1f46386e4e820424&amp;oe=530E89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580" y="913819"/>
            <a:ext cx="2833671" cy="212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-b-iad.xx.fbcdn.net/hphotos-prn2/v/t34/1903431_10151978770981938_1533852694_n.jpg?oh=5223b9a70ed0ba39ca2bf1cdc0636d52&amp;oe=530ED8E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084" y="2842351"/>
            <a:ext cx="2745424" cy="366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-cache-ec0.pinimg.com/236x/ed/9f/a2/ed9fa237e19fed661cbfb56e14ae9c7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455" y="3547431"/>
            <a:ext cx="1864958" cy="295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37216" y="5845584"/>
            <a:ext cx="1916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Photo  from </a:t>
            </a:r>
            <a:r>
              <a:rPr lang="en-US" sz="1100" dirty="0">
                <a:hlinkClick r:id="rId6"/>
              </a:rPr>
              <a:t>http://</a:t>
            </a:r>
            <a:r>
              <a:rPr lang="en-US" sz="1100" dirty="0" smtClean="0">
                <a:hlinkClick r:id="rId6"/>
              </a:rPr>
              <a:t>www.kindergarten-lessons.com/nature_education.html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" name="Right Arrow 1"/>
          <p:cNvSpPr/>
          <p:nvPr/>
        </p:nvSpPr>
        <p:spPr>
          <a:xfrm>
            <a:off x="2525162" y="5360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1432" y="5418602"/>
            <a:ext cx="1994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after being filtered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518458" y="3227942"/>
            <a:ext cx="717966" cy="319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18458" y="2571749"/>
            <a:ext cx="691764" cy="287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18459" y="1666875"/>
            <a:ext cx="69176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1050" y="1308845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7250" y="2314575"/>
            <a:ext cx="73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7250" y="3039073"/>
            <a:ext cx="829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live carbon</a:t>
            </a:r>
            <a:endParaRPr lang="en-US" sz="1200" dirty="0"/>
          </a:p>
        </p:txBody>
      </p:sp>
      <p:sp>
        <p:nvSpPr>
          <p:cNvPr id="14" name="Right Arrow 13"/>
          <p:cNvSpPr/>
          <p:nvPr/>
        </p:nvSpPr>
        <p:spPr>
          <a:xfrm>
            <a:off x="7305675" y="1781175"/>
            <a:ext cx="120967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86350" y="1781175"/>
            <a:ext cx="19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Before: </a:t>
            </a:r>
            <a:r>
              <a:rPr lang="en-US" sz="1600" dirty="0" smtClean="0"/>
              <a:t>dirty water</a:t>
            </a:r>
            <a:br>
              <a:rPr lang="en-US" sz="1600" dirty="0" smtClean="0"/>
            </a:br>
            <a:r>
              <a:rPr lang="en-US" sz="1600" b="1" dirty="0" smtClean="0"/>
              <a:t>after: </a:t>
            </a:r>
            <a:r>
              <a:rPr lang="en-US" sz="1600" dirty="0" smtClean="0"/>
              <a:t>filtered water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553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wording</a:t>
            </a:r>
          </a:p>
          <a:p>
            <a:r>
              <a:rPr lang="en-US" dirty="0" smtClean="0"/>
              <a:t>“The layers with bigger rocks will catch the big things, while the layers with the little rocks will catch the small things”</a:t>
            </a:r>
          </a:p>
          <a:p>
            <a:r>
              <a:rPr lang="en-US" dirty="0" smtClean="0"/>
              <a:t>Worksheets with activities on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Explain to Kids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5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DISCLAIMER: not for drinking</a:t>
            </a:r>
          </a:p>
          <a:p>
            <a:r>
              <a:rPr lang="en-US" dirty="0" smtClean="0"/>
              <a:t>Good for Hand washing</a:t>
            </a:r>
          </a:p>
          <a:p>
            <a:r>
              <a:rPr lang="en-US" dirty="0" smtClean="0"/>
              <a:t>Good for Showering</a:t>
            </a:r>
          </a:p>
          <a:p>
            <a:r>
              <a:rPr lang="en-US" dirty="0" smtClean="0"/>
              <a:t>Washing clothes</a:t>
            </a:r>
          </a:p>
          <a:p>
            <a:r>
              <a:rPr lang="en-US" dirty="0"/>
              <a:t>Clean water filters have been tried and tested in various third-world situations changing the quality of life for many thousands of adults and children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5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Prevents diseases </a:t>
            </a:r>
            <a:r>
              <a:rPr lang="en-US" dirty="0" smtClean="0"/>
              <a:t>inborn in skin</a:t>
            </a:r>
          </a:p>
          <a:p>
            <a:r>
              <a:rPr lang="en-US" dirty="0" smtClean="0"/>
              <a:t>Keeps out pathogens that can get into the skin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4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\Documents\GMU\GCH 360\water_selfi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009650"/>
            <a:ext cx="31623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9491" y="5148560"/>
            <a:ext cx="10764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HOPE YOU ENJOYED OUR PROJECT!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113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6290</TotalTime>
  <Words>260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Clean Water</vt:lpstr>
      <vt:lpstr>Filtration Project (Clean Water Science Kit) </vt:lpstr>
      <vt:lpstr>Background of Filters</vt:lpstr>
      <vt:lpstr>How Our Project Works</vt:lpstr>
      <vt:lpstr>The Process</vt:lpstr>
      <vt:lpstr>How to Explain to Kids</vt:lpstr>
      <vt:lpstr>Real World Setting</vt:lpstr>
      <vt:lpstr>Health Benefits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Kritika Bhardwaj</dc:creator>
  <cp:lastModifiedBy>An</cp:lastModifiedBy>
  <cp:revision>19</cp:revision>
  <dcterms:created xsi:type="dcterms:W3CDTF">2014-02-21T16:57:04Z</dcterms:created>
  <dcterms:modified xsi:type="dcterms:W3CDTF">2014-02-27T00:11:07Z</dcterms:modified>
</cp:coreProperties>
</file>