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6" r:id="rId3"/>
    <p:sldId id="274" r:id="rId4"/>
    <p:sldId id="269" r:id="rId5"/>
    <p:sldId id="277" r:id="rId6"/>
    <p:sldId id="272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66" r:id="rId17"/>
    <p:sldId id="273" r:id="rId18"/>
    <p:sldId id="270" r:id="rId19"/>
    <p:sldId id="25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945A7-7B6E-46C7-B669-551D17DFB37D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2FB3A-7F3F-4BA7-869E-B83D33379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46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7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60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102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55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542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75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77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00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92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14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81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3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54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25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93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2FB3A-7F3F-4BA7-869E-B83D33379F8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75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F446F8D-BE5E-47F8-A4F0-DC44421CE0FF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8062F33-359D-4C02-A79D-477363674F9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673" y="533400"/>
            <a:ext cx="4357927" cy="384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5334000"/>
            <a:ext cx="7315200" cy="1463040"/>
          </a:xfrm>
        </p:spPr>
        <p:txBody>
          <a:bodyPr/>
          <a:lstStyle/>
          <a:p>
            <a:r>
              <a:rPr lang="en-US" sz="2400" b="1" dirty="0" smtClean="0">
                <a:latin typeface="Algerian" panose="04020705040A02060702" pitchFamily="82" charset="0"/>
              </a:rPr>
              <a:t> </a:t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 smtClean="0">
                <a:latin typeface="Algerian" panose="04020705040A02060702" pitchFamily="82" charset="0"/>
              </a:rPr>
              <a:t/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 smtClean="0">
                <a:latin typeface="Algerian" panose="04020705040A02060702" pitchFamily="82" charset="0"/>
              </a:rPr>
              <a:t>                             </a:t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>
                <a:latin typeface="Algerian" panose="04020705040A02060702" pitchFamily="82" charset="0"/>
              </a:rPr>
              <a:t/>
            </a:r>
            <a:br>
              <a:rPr lang="en-US" sz="2400" b="1" dirty="0">
                <a:latin typeface="Algerian" panose="04020705040A02060702" pitchFamily="82" charset="0"/>
              </a:rPr>
            </a:br>
            <a:r>
              <a:rPr lang="en-US" sz="2400" b="1" dirty="0" smtClean="0">
                <a:latin typeface="Algerian" panose="04020705040A02060702" pitchFamily="82" charset="0"/>
              </a:rPr>
              <a:t/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>
                <a:latin typeface="Algerian" panose="04020705040A02060702" pitchFamily="82" charset="0"/>
              </a:rPr>
              <a:t/>
            </a:r>
            <a:br>
              <a:rPr lang="en-US" sz="2400" b="1" dirty="0">
                <a:latin typeface="Algerian" panose="04020705040A02060702" pitchFamily="82" charset="0"/>
              </a:rPr>
            </a:br>
            <a:r>
              <a:rPr lang="en-US" sz="2400" b="1" dirty="0" smtClean="0">
                <a:latin typeface="Algerian" panose="04020705040A02060702" pitchFamily="82" charset="0"/>
              </a:rPr>
              <a:t/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 smtClean="0">
                <a:latin typeface="Algerian" panose="04020705040A02060702" pitchFamily="82" charset="0"/>
              </a:rPr>
              <a:t> </a:t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>
                <a:latin typeface="Algerian" panose="04020705040A02060702" pitchFamily="82" charset="0"/>
              </a:rPr>
              <a:t> </a:t>
            </a:r>
            <a:r>
              <a:rPr lang="en-US" sz="2400" b="1" dirty="0" smtClean="0">
                <a:latin typeface="Algerian" panose="04020705040A02060702" pitchFamily="82" charset="0"/>
              </a:rPr>
              <a:t>                              </a:t>
            </a:r>
            <a:r>
              <a:rPr lang="en-US" sz="2800" b="1" dirty="0" smtClean="0">
                <a:latin typeface="Algerian" panose="04020705040A02060702" pitchFamily="82" charset="0"/>
              </a:rPr>
              <a:t>PEP FOR Angels  </a:t>
            </a:r>
            <a:r>
              <a:rPr lang="en-US" sz="2400" b="1" dirty="0" smtClean="0">
                <a:latin typeface="Algerian" panose="04020705040A02060702" pitchFamily="82" charset="0"/>
              </a:rPr>
              <a:t/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>
                <a:latin typeface="Algerian" panose="04020705040A02060702" pitchFamily="82" charset="0"/>
              </a:rPr>
              <a:t> </a:t>
            </a:r>
            <a:r>
              <a:rPr lang="en-US" sz="2400" b="1" dirty="0" smtClean="0">
                <a:latin typeface="Algerian" panose="04020705040A02060702" pitchFamily="82" charset="0"/>
              </a:rPr>
              <a:t>                           STORYTELLING SERIES </a:t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>
                <a:latin typeface="Algerian" panose="04020705040A02060702" pitchFamily="82" charset="0"/>
              </a:rPr>
              <a:t> </a:t>
            </a:r>
            <a:r>
              <a:rPr lang="en-US" sz="2400" b="1" dirty="0" smtClean="0">
                <a:latin typeface="Algerian" panose="04020705040A02060702" pitchFamily="82" charset="0"/>
              </a:rPr>
              <a:t>                                             AND            </a:t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>
                <a:latin typeface="Algerian" panose="04020705040A02060702" pitchFamily="82" charset="0"/>
              </a:rPr>
              <a:t> </a:t>
            </a:r>
            <a:r>
              <a:rPr lang="en-US" sz="2400" b="1" dirty="0" smtClean="0">
                <a:latin typeface="Algerian" panose="04020705040A02060702" pitchFamily="82" charset="0"/>
              </a:rPr>
              <a:t>                           Cultural  Arts  Festival</a:t>
            </a:r>
            <a:br>
              <a:rPr lang="en-US" sz="2400" b="1" dirty="0" smtClean="0">
                <a:latin typeface="Algerian" panose="04020705040A02060702" pitchFamily="82" charset="0"/>
              </a:rPr>
            </a:br>
            <a:r>
              <a:rPr lang="en-US" sz="2400" b="1" dirty="0">
                <a:latin typeface="Algerian" panose="04020705040A02060702" pitchFamily="82" charset="0"/>
              </a:rPr>
              <a:t> </a:t>
            </a:r>
            <a:r>
              <a:rPr lang="en-US" sz="2400" b="1" dirty="0" smtClean="0">
                <a:latin typeface="Algerian" panose="04020705040A02060702" pitchFamily="82" charset="0"/>
              </a:rPr>
              <a:t>                                          </a:t>
            </a:r>
            <a:r>
              <a:rPr lang="en-US" sz="2000" b="1" dirty="0" smtClean="0">
                <a:latin typeface="Algerian" panose="04020705040A02060702" pitchFamily="82" charset="0"/>
              </a:rPr>
              <a:t>2017-2019</a:t>
            </a:r>
            <a:endParaRPr lang="en-US" sz="2400" b="1" dirty="0"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6553200" y="685800"/>
            <a:ext cx="2590800" cy="3429000"/>
          </a:xfrm>
        </p:spPr>
        <p:txBody>
          <a:bodyPr/>
          <a:lstStyle/>
          <a:p>
            <a:pPr marL="18288" indent="0">
              <a:buNone/>
            </a:pPr>
            <a:r>
              <a:rPr lang="en-US" dirty="0" smtClean="0"/>
              <a:t>  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814011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77240" y="3124200"/>
            <a:ext cx="7543800" cy="914400"/>
          </a:xfrm>
        </p:spPr>
        <p:txBody>
          <a:bodyPr/>
          <a:lstStyle/>
          <a:p>
            <a:r>
              <a:rPr lang="en-US" sz="2800" dirty="0" smtClean="0"/>
              <a:t>Sponsored by: </a:t>
            </a:r>
            <a:br>
              <a:rPr lang="en-US" sz="2800" dirty="0" smtClean="0"/>
            </a:br>
            <a:r>
              <a:rPr lang="en-US" sz="2800" dirty="0" smtClean="0"/>
              <a:t>Life Care Wellness PEP For Angels, Inc. and the Mississippi Arts Commission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Hosted by:</a:t>
            </a:r>
            <a:br>
              <a:rPr lang="en-US" sz="2800" dirty="0" smtClean="0"/>
            </a:br>
            <a:r>
              <a:rPr lang="en-US" sz="2800" dirty="0" smtClean="0"/>
              <a:t>UMMC Batson Children’s Hospital</a:t>
            </a:r>
            <a:br>
              <a:rPr lang="en-US" sz="2800" dirty="0" smtClean="0"/>
            </a:br>
            <a:r>
              <a:rPr lang="en-US" sz="2800" dirty="0" smtClean="0"/>
              <a:t>Child Life Department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5829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77240" y="5257800"/>
            <a:ext cx="7543800" cy="914400"/>
          </a:xfrm>
        </p:spPr>
        <p:txBody>
          <a:bodyPr/>
          <a:lstStyle/>
          <a:p>
            <a:r>
              <a:rPr lang="en-US" sz="2800" dirty="0" smtClean="0"/>
              <a:t>Founder and CEO, Life Care Wellness PEP For Angels, Inc., Author, Educator and Life Care Coach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25" y="457200"/>
            <a:ext cx="27432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066800"/>
            <a:ext cx="3273425" cy="1796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19893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7240" y="3200400"/>
            <a:ext cx="7543800" cy="914400"/>
          </a:xfrm>
        </p:spPr>
        <p:txBody>
          <a:bodyPr/>
          <a:lstStyle/>
          <a:p>
            <a:r>
              <a:rPr lang="en-US" sz="4400" b="1" i="1" dirty="0" smtClean="0">
                <a:latin typeface="Algerian" panose="04020705040A02060702" pitchFamily="82" charset="0"/>
              </a:rPr>
              <a:t> </a:t>
            </a:r>
            <a:br>
              <a:rPr lang="en-US" sz="4400" b="1" i="1" dirty="0" smtClean="0">
                <a:latin typeface="Algerian" panose="04020705040A02060702" pitchFamily="82" charset="0"/>
              </a:rPr>
            </a:br>
            <a:r>
              <a:rPr lang="en-US" sz="4400" b="1" i="1" dirty="0" smtClean="0">
                <a:latin typeface="Algerian" panose="04020705040A02060702" pitchFamily="82" charset="0"/>
              </a:rPr>
              <a:t/>
            </a:r>
            <a:br>
              <a:rPr lang="en-US" sz="4400" b="1" i="1" dirty="0" smtClean="0">
                <a:latin typeface="Algerian" panose="04020705040A02060702" pitchFamily="82" charset="0"/>
              </a:rPr>
            </a:br>
            <a:r>
              <a:rPr lang="en-US" sz="4400" b="1" i="1" dirty="0">
                <a:latin typeface="Algerian" panose="04020705040A02060702" pitchFamily="82" charset="0"/>
              </a:rPr>
              <a:t> </a:t>
            </a:r>
            <a:r>
              <a:rPr lang="en-US" sz="4400" b="1" i="1" dirty="0" smtClean="0">
                <a:latin typeface="Algerian" panose="04020705040A02060702" pitchFamily="82" charset="0"/>
              </a:rPr>
              <a:t>   “</a:t>
            </a:r>
            <a:r>
              <a:rPr lang="en-US" sz="4000" b="1" i="1" dirty="0" smtClean="0">
                <a:latin typeface="Algerian" panose="04020705040A02060702" pitchFamily="82" charset="0"/>
              </a:rPr>
              <a:t>Laughter  </a:t>
            </a:r>
            <a:r>
              <a:rPr lang="en-US" sz="4400" b="1" i="1" dirty="0" smtClean="0">
                <a:latin typeface="Algerian" panose="04020705040A02060702" pitchFamily="82" charset="0"/>
              </a:rPr>
              <a:t>Is  Healing”</a:t>
            </a:r>
            <a:br>
              <a:rPr lang="en-US" sz="4400" b="1" i="1" dirty="0" smtClean="0">
                <a:latin typeface="Algerian" panose="04020705040A02060702" pitchFamily="82" charset="0"/>
              </a:rPr>
            </a:br>
            <a:r>
              <a:rPr lang="en-US" sz="4400" b="1" i="1" dirty="0" smtClean="0">
                <a:latin typeface="Algerian" panose="04020705040A02060702" pitchFamily="82" charset="0"/>
              </a:rPr>
              <a:t/>
            </a:r>
            <a:br>
              <a:rPr lang="en-US" sz="4400" b="1" i="1" dirty="0" smtClean="0">
                <a:latin typeface="Algerian" panose="04020705040A02060702" pitchFamily="82" charset="0"/>
              </a:rPr>
            </a:br>
            <a:r>
              <a:rPr lang="en-US" sz="4400" b="1" i="1" dirty="0" smtClean="0">
                <a:latin typeface="Algerian" panose="04020705040A02060702" pitchFamily="82" charset="0"/>
              </a:rPr>
              <a:t>       </a:t>
            </a:r>
            <a:r>
              <a:rPr lang="en-US" sz="3600" i="1" dirty="0" smtClean="0">
                <a:latin typeface="Algerian" panose="04020705040A02060702" pitchFamily="82" charset="0"/>
              </a:rPr>
              <a:t>Prime</a:t>
            </a:r>
            <a:r>
              <a:rPr lang="en-US" sz="3600" b="1" i="1" dirty="0" smtClean="0">
                <a:latin typeface="Algerian" panose="04020705040A02060702" pitchFamily="82" charset="0"/>
              </a:rPr>
              <a:t> </a:t>
            </a:r>
            <a:r>
              <a:rPr lang="en-US" sz="3600" i="1" dirty="0" smtClean="0">
                <a:latin typeface="Algerian" panose="04020705040A02060702" pitchFamily="82" charset="0"/>
              </a:rPr>
              <a:t>Time</a:t>
            </a:r>
            <a:r>
              <a:rPr lang="en-US" sz="3600" b="1" i="1" dirty="0" smtClean="0">
                <a:latin typeface="Algerian" panose="04020705040A02060702" pitchFamily="82" charset="0"/>
              </a:rPr>
              <a:t> </a:t>
            </a:r>
            <a:r>
              <a:rPr lang="en-US" sz="3600" i="1" dirty="0" smtClean="0">
                <a:latin typeface="Algerian" panose="04020705040A02060702" pitchFamily="82" charset="0"/>
              </a:rPr>
              <a:t>Family</a:t>
            </a:r>
            <a:r>
              <a:rPr lang="en-US" sz="3600" b="1" i="1" dirty="0" smtClean="0">
                <a:latin typeface="Algerian" panose="04020705040A02060702" pitchFamily="82" charset="0"/>
              </a:rPr>
              <a:t> </a:t>
            </a:r>
            <a:r>
              <a:rPr lang="en-US" sz="3600" i="1" dirty="0" smtClean="0">
                <a:latin typeface="Algerian" panose="04020705040A02060702" pitchFamily="82" charset="0"/>
              </a:rPr>
              <a:t>Time</a:t>
            </a:r>
            <a:r>
              <a:rPr lang="en-US" sz="4400" i="1" dirty="0" smtClean="0">
                <a:latin typeface="Algerian" panose="04020705040A02060702" pitchFamily="82" charset="0"/>
              </a:rPr>
              <a:t/>
            </a:r>
            <a:br>
              <a:rPr lang="en-US" sz="4400" i="1" dirty="0" smtClean="0">
                <a:latin typeface="Algerian" panose="04020705040A02060702" pitchFamily="82" charset="0"/>
              </a:rPr>
            </a:br>
            <a:r>
              <a:rPr lang="en-US" sz="4400" i="1" dirty="0">
                <a:latin typeface="Algerian" panose="04020705040A02060702" pitchFamily="82" charset="0"/>
              </a:rPr>
              <a:t> </a:t>
            </a:r>
            <a:r>
              <a:rPr lang="en-US" sz="4400" i="1" dirty="0" smtClean="0">
                <a:latin typeface="Algerian" panose="04020705040A02060702" pitchFamily="82" charset="0"/>
              </a:rPr>
              <a:t>                       </a:t>
            </a:r>
            <a:r>
              <a:rPr lang="en-US" sz="3600" i="1" dirty="0" smtClean="0">
                <a:latin typeface="Algerian" panose="04020705040A02060702" pitchFamily="82" charset="0"/>
              </a:rPr>
              <a:t>and</a:t>
            </a:r>
            <a:r>
              <a:rPr lang="en-US" sz="4400" b="1" i="1" dirty="0" smtClean="0">
                <a:latin typeface="Algerian" panose="04020705040A02060702" pitchFamily="82" charset="0"/>
              </a:rPr>
              <a:t/>
            </a:r>
            <a:br>
              <a:rPr lang="en-US" sz="4400" b="1" i="1" dirty="0" smtClean="0">
                <a:latin typeface="Algerian" panose="04020705040A02060702" pitchFamily="82" charset="0"/>
              </a:rPr>
            </a:br>
            <a:r>
              <a:rPr lang="en-US" sz="4400" b="1" i="1" dirty="0" smtClean="0">
                <a:latin typeface="Algerian" panose="04020705040A02060702" pitchFamily="82" charset="0"/>
              </a:rPr>
              <a:t>         </a:t>
            </a:r>
            <a:r>
              <a:rPr lang="en-US" sz="3600" i="1" dirty="0" smtClean="0">
                <a:latin typeface="Algerian" panose="04020705040A02060702" pitchFamily="82" charset="0"/>
              </a:rPr>
              <a:t>Prime</a:t>
            </a:r>
            <a:r>
              <a:rPr lang="en-US" sz="3600" b="1" i="1" dirty="0" smtClean="0">
                <a:latin typeface="Algerian" panose="04020705040A02060702" pitchFamily="82" charset="0"/>
              </a:rPr>
              <a:t> </a:t>
            </a:r>
            <a:r>
              <a:rPr lang="en-US" sz="3600" i="1" dirty="0" smtClean="0">
                <a:latin typeface="Algerian" panose="04020705040A02060702" pitchFamily="82" charset="0"/>
              </a:rPr>
              <a:t>Time</a:t>
            </a:r>
            <a:r>
              <a:rPr lang="en-US" sz="3600" b="1" i="1" dirty="0" smtClean="0">
                <a:latin typeface="Algerian" panose="04020705040A02060702" pitchFamily="82" charset="0"/>
              </a:rPr>
              <a:t> </a:t>
            </a:r>
            <a:r>
              <a:rPr lang="en-US" sz="3600" i="1" dirty="0" smtClean="0">
                <a:latin typeface="Algerian" panose="04020705040A02060702" pitchFamily="82" charset="0"/>
              </a:rPr>
              <a:t>Show</a:t>
            </a:r>
            <a:r>
              <a:rPr lang="en-US" sz="3600" b="1" i="1" dirty="0" smtClean="0">
                <a:latin typeface="Algerian" panose="04020705040A02060702" pitchFamily="82" charset="0"/>
              </a:rPr>
              <a:t> </a:t>
            </a:r>
            <a:r>
              <a:rPr lang="en-US" sz="3600" i="1" dirty="0" smtClean="0">
                <a:latin typeface="Algerian" panose="04020705040A02060702" pitchFamily="82" charset="0"/>
              </a:rPr>
              <a:t>Time</a:t>
            </a:r>
            <a:endParaRPr lang="en-US" sz="4400" i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879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3800"/>
            <a:ext cx="7543800" cy="914400"/>
          </a:xfrm>
        </p:spPr>
        <p:txBody>
          <a:bodyPr/>
          <a:lstStyle/>
          <a:p>
            <a:r>
              <a:rPr lang="en-US" sz="4000" dirty="0" smtClean="0"/>
              <a:t>          </a:t>
            </a:r>
            <a:r>
              <a:rPr lang="en-US" sz="4000" b="1" dirty="0" smtClean="0"/>
              <a:t>Videotaped</a:t>
            </a:r>
            <a:r>
              <a:rPr lang="en-US" sz="4000" dirty="0" smtClean="0"/>
              <a:t> </a:t>
            </a:r>
            <a:r>
              <a:rPr lang="en-US" sz="4000" b="1" dirty="0" smtClean="0"/>
              <a:t>Archive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            of Dorian </a:t>
            </a:r>
            <a:r>
              <a:rPr lang="en-US" sz="4000" dirty="0" err="1" smtClean="0"/>
              <a:t>LaChance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         </a:t>
            </a:r>
            <a:r>
              <a:rPr lang="en-US" sz="4000" i="1" dirty="0" smtClean="0"/>
              <a:t>Compliments</a:t>
            </a:r>
            <a:r>
              <a:rPr lang="en-US" sz="4000" dirty="0" smtClean="0"/>
              <a:t> </a:t>
            </a:r>
            <a:r>
              <a:rPr lang="en-US" sz="4000" i="1" dirty="0" smtClean="0"/>
              <a:t>of</a:t>
            </a:r>
            <a:r>
              <a:rPr lang="en-US" sz="4000" dirty="0" smtClean="0"/>
              <a:t> </a:t>
            </a:r>
            <a:r>
              <a:rPr lang="en-US" sz="4000" i="1" dirty="0" smtClean="0"/>
              <a:t>Rob</a:t>
            </a:r>
            <a:r>
              <a:rPr lang="en-US" sz="4000" dirty="0" smtClean="0"/>
              <a:t> </a:t>
            </a:r>
            <a:r>
              <a:rPr lang="en-US" sz="4000" i="1" dirty="0" smtClean="0"/>
              <a:t>Jay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2492165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5334000"/>
            <a:ext cx="7543800" cy="914400"/>
          </a:xfrm>
        </p:spPr>
        <p:txBody>
          <a:bodyPr/>
          <a:lstStyle/>
          <a:p>
            <a:r>
              <a:rPr lang="en-US" sz="2800" dirty="0" smtClean="0"/>
              <a:t>Krista Bower and Belhaven Dance Ministry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4389121" cy="3291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032" y="670560"/>
            <a:ext cx="3209368" cy="4206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473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334000"/>
            <a:ext cx="7543800" cy="914400"/>
          </a:xfrm>
        </p:spPr>
        <p:txBody>
          <a:bodyPr/>
          <a:lstStyle/>
          <a:p>
            <a:r>
              <a:rPr lang="en-US" sz="2800" dirty="0" err="1" smtClean="0"/>
              <a:t>Richelle</a:t>
            </a:r>
            <a:r>
              <a:rPr lang="en-US" sz="2800" dirty="0" smtClean="0"/>
              <a:t> Putnam, Literary Drama Artist and Guitarist 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5470" y="1631270"/>
            <a:ext cx="4144100" cy="3108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143000"/>
            <a:ext cx="2804260" cy="3931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1154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562600"/>
            <a:ext cx="7543800" cy="914400"/>
          </a:xfrm>
        </p:spPr>
        <p:txBody>
          <a:bodyPr/>
          <a:lstStyle/>
          <a:p>
            <a:r>
              <a:rPr lang="en-US" sz="2800" dirty="0" smtClean="0"/>
              <a:t>Anne McKee, Literary Drama Artist with Special Valentine’s Day’s Card Creation and Treats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04800"/>
            <a:ext cx="3566160" cy="47548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46" y="838200"/>
            <a:ext cx="2880360" cy="384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7903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257800"/>
            <a:ext cx="7543800" cy="914400"/>
          </a:xfrm>
        </p:spPr>
        <p:txBody>
          <a:bodyPr/>
          <a:lstStyle/>
          <a:p>
            <a:r>
              <a:rPr lang="en-US" sz="3200" dirty="0" smtClean="0"/>
              <a:t>Amulet Strange and Hope Cowan, Harp and Flute Program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1607" y="1142393"/>
            <a:ext cx="4265985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38599" y="1271588"/>
            <a:ext cx="4267201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652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105400"/>
            <a:ext cx="7543800" cy="914400"/>
          </a:xfrm>
        </p:spPr>
        <p:txBody>
          <a:bodyPr/>
          <a:lstStyle/>
          <a:p>
            <a:r>
              <a:rPr lang="en-US" sz="3200" dirty="0" smtClean="0"/>
              <a:t>Rebecca Jernigan, Actress and Literary Drama Artist 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4389121" cy="3291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846" y="1143000"/>
            <a:ext cx="2880360" cy="384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661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5410200"/>
            <a:ext cx="7543800" cy="914400"/>
          </a:xfrm>
        </p:spPr>
        <p:txBody>
          <a:bodyPr/>
          <a:lstStyle/>
          <a:p>
            <a:r>
              <a:rPr lang="en-US" sz="2800" dirty="0" smtClean="0"/>
              <a:t>Terrence Roberts, “</a:t>
            </a:r>
            <a:r>
              <a:rPr lang="en-US" sz="2800" i="1" dirty="0" smtClean="0"/>
              <a:t>Da</a:t>
            </a:r>
            <a:r>
              <a:rPr lang="en-US" sz="2800" dirty="0" smtClean="0"/>
              <a:t> </a:t>
            </a:r>
            <a:r>
              <a:rPr lang="en-US" sz="2800" i="1" dirty="0" smtClean="0"/>
              <a:t>Story</a:t>
            </a:r>
            <a:r>
              <a:rPr lang="en-US" sz="2800" dirty="0" smtClean="0"/>
              <a:t> </a:t>
            </a:r>
            <a:r>
              <a:rPr lang="en-US" sz="2800" i="1" dirty="0" smtClean="0"/>
              <a:t>Weaver</a:t>
            </a:r>
            <a:r>
              <a:rPr lang="en-US" sz="2800" dirty="0" smtClean="0"/>
              <a:t>”, </a:t>
            </a:r>
            <a:r>
              <a:rPr lang="en-US" sz="2800" dirty="0"/>
              <a:t>E</a:t>
            </a:r>
            <a:r>
              <a:rPr lang="en-US" sz="2800" dirty="0" smtClean="0"/>
              <a:t>thnic Literary Drama Artist with a Collection of Exotic </a:t>
            </a:r>
            <a:r>
              <a:rPr lang="en-US" sz="2800" dirty="0"/>
              <a:t>I</a:t>
            </a:r>
            <a:r>
              <a:rPr lang="en-US" sz="2800" dirty="0" smtClean="0"/>
              <a:t>nstruments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533400"/>
            <a:ext cx="3223260" cy="4297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1879402"/>
            <a:ext cx="353568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7534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029200"/>
            <a:ext cx="7543800" cy="914400"/>
          </a:xfrm>
        </p:spPr>
        <p:txBody>
          <a:bodyPr/>
          <a:lstStyle/>
          <a:p>
            <a:r>
              <a:rPr lang="en-US" sz="2800" dirty="0" smtClean="0"/>
              <a:t>Dorian </a:t>
            </a:r>
            <a:r>
              <a:rPr lang="en-US" sz="2800" dirty="0" err="1" smtClean="0"/>
              <a:t>LaChance</a:t>
            </a:r>
            <a:r>
              <a:rPr lang="en-US" sz="2800" dirty="0" smtClean="0"/>
              <a:t>, Comedian, Magician and Literary Drama Artist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38200"/>
            <a:ext cx="3017520" cy="4023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19200"/>
            <a:ext cx="3856811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8435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 Rick Anderson, Artist, Author and Illustrator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78280"/>
            <a:ext cx="4631640" cy="3474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516880" y="1082040"/>
            <a:ext cx="3017520" cy="4023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5411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257800"/>
            <a:ext cx="7543800" cy="914400"/>
          </a:xfrm>
        </p:spPr>
        <p:txBody>
          <a:bodyPr/>
          <a:lstStyle/>
          <a:p>
            <a:r>
              <a:rPr lang="en-US" sz="2800" dirty="0" smtClean="0"/>
              <a:t>         Doris Jones, Literary Drama Artist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6400"/>
            <a:ext cx="4754881" cy="3566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268" y="1203960"/>
            <a:ext cx="3154680" cy="4206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0247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5410200"/>
            <a:ext cx="7543800" cy="914400"/>
          </a:xfrm>
        </p:spPr>
        <p:txBody>
          <a:bodyPr/>
          <a:lstStyle/>
          <a:p>
            <a:r>
              <a:rPr lang="en-US" sz="3200" dirty="0" smtClean="0"/>
              <a:t>Asia </a:t>
            </a:r>
            <a:r>
              <a:rPr lang="en-US" sz="2800" dirty="0" smtClean="0"/>
              <a:t>Rainey</a:t>
            </a:r>
            <a:r>
              <a:rPr lang="en-US" sz="4400" dirty="0" smtClean="0"/>
              <a:t>, </a:t>
            </a:r>
            <a:r>
              <a:rPr lang="en-US" sz="2800" dirty="0" smtClean="0"/>
              <a:t>Literary Drama Artist, </a:t>
            </a:r>
            <a:br>
              <a:rPr lang="en-US" sz="2800" dirty="0" smtClean="0"/>
            </a:br>
            <a:r>
              <a:rPr lang="en-US" sz="2800" dirty="0"/>
              <a:t> </a:t>
            </a:r>
            <a:r>
              <a:rPr lang="en-US" sz="2800" dirty="0" smtClean="0"/>
              <a:t>                    New Orleans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355" y="658813"/>
            <a:ext cx="1617833" cy="4389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46760"/>
            <a:ext cx="3154680" cy="4206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25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Sarah Campbell, Literary Drama Artist and Author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95400"/>
            <a:ext cx="4389121" cy="3291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85" t="-2304" r="16385" b="2304"/>
          <a:stretch/>
        </p:blipFill>
        <p:spPr>
          <a:xfrm>
            <a:off x="5128260" y="914400"/>
            <a:ext cx="2948940" cy="3931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184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Ms. Michelle Chambers  joins us at </a:t>
            </a:r>
            <a:r>
              <a:rPr lang="en-US" sz="2800" i="1" dirty="0" smtClean="0"/>
              <a:t>Arts</a:t>
            </a:r>
            <a:r>
              <a:rPr lang="en-US" sz="2800" dirty="0" smtClean="0"/>
              <a:t> </a:t>
            </a:r>
            <a:r>
              <a:rPr lang="en-US" sz="2800" i="1" dirty="0" smtClean="0"/>
              <a:t>Day</a:t>
            </a:r>
            <a:r>
              <a:rPr lang="en-US" sz="2800" dirty="0" smtClean="0"/>
              <a:t> </a:t>
            </a:r>
            <a:r>
              <a:rPr lang="en-US" sz="2800" i="1" dirty="0"/>
              <a:t>a</a:t>
            </a:r>
            <a:r>
              <a:rPr lang="en-US" sz="2800" i="1" dirty="0" smtClean="0"/>
              <a:t>t</a:t>
            </a:r>
            <a:r>
              <a:rPr lang="en-US" sz="2800" dirty="0" smtClean="0"/>
              <a:t> </a:t>
            </a:r>
            <a:r>
              <a:rPr lang="en-US" sz="2800" i="1" dirty="0" smtClean="0"/>
              <a:t>the</a:t>
            </a:r>
            <a:r>
              <a:rPr lang="en-US" sz="2800" dirty="0" smtClean="0"/>
              <a:t> </a:t>
            </a:r>
            <a:r>
              <a:rPr lang="en-US" sz="2800" i="1" dirty="0" smtClean="0"/>
              <a:t>Capitol</a:t>
            </a:r>
            <a:endParaRPr lang="en-US" sz="2800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65960"/>
            <a:ext cx="3779521" cy="2834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572000" y="1676400"/>
            <a:ext cx="4267201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2750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64080" y="1127760"/>
            <a:ext cx="5364480" cy="40233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5791200"/>
            <a:ext cx="7543800" cy="914400"/>
          </a:xfrm>
        </p:spPr>
        <p:txBody>
          <a:bodyPr/>
          <a:lstStyle/>
          <a:p>
            <a:r>
              <a:rPr lang="en-US" sz="4400" b="1" i="1" dirty="0" smtClean="0"/>
              <a:t>                 Grand Finale</a:t>
            </a:r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2092384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81000"/>
            <a:ext cx="3516561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876800"/>
            <a:ext cx="7543800" cy="914400"/>
          </a:xfrm>
        </p:spPr>
        <p:txBody>
          <a:bodyPr/>
          <a:lstStyle/>
          <a:p>
            <a:r>
              <a:rPr lang="en-US" sz="3200" i="1" dirty="0" smtClean="0"/>
              <a:t>Thanks to the Child Life Department,       </a:t>
            </a:r>
            <a:r>
              <a:rPr lang="en-US" sz="2800" i="1" dirty="0" smtClean="0"/>
              <a:t>Children</a:t>
            </a:r>
            <a:r>
              <a:rPr lang="en-US" sz="3200" i="1" dirty="0" smtClean="0"/>
              <a:t>, </a:t>
            </a:r>
            <a:r>
              <a:rPr lang="en-US" sz="2800" i="1" dirty="0" smtClean="0"/>
              <a:t>Family</a:t>
            </a:r>
            <a:r>
              <a:rPr lang="en-US" sz="3200" i="1" dirty="0" smtClean="0"/>
              <a:t>, </a:t>
            </a:r>
            <a:r>
              <a:rPr lang="en-US" sz="2800" i="1" dirty="0" smtClean="0"/>
              <a:t>Staff and Caregivers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3154087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179</Words>
  <Application>Microsoft Office PowerPoint</Application>
  <PresentationFormat>On-screen Show (4:3)</PresentationFormat>
  <Paragraphs>36</Paragraphs>
  <Slides>19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Elemental</vt:lpstr>
      <vt:lpstr>                                                                      PEP FOR Angels                               STORYTELLING SERIES                                                AND                                         Cultural  Arts  Festival                                            2017-2019</vt:lpstr>
      <vt:lpstr>Sponsored by:  Life Care Wellness PEP For Angels, Inc. and the Mississippi Arts Commission  Hosted by: UMMC Batson Children’s Hospital Child Life Department</vt:lpstr>
      <vt:lpstr>Founder and CEO, Life Care Wellness PEP For Angels, Inc., Author, Educator and Life Care Coach</vt:lpstr>
      <vt:lpstr>       “Laughter  Is  Healing”         Prime Time Family Time                         and          Prime Time Show Time</vt:lpstr>
      <vt:lpstr>          Videotaped Archive             of Dorian LaChance          Compliments of Rob Jay</vt:lpstr>
      <vt:lpstr>Krista Bower and Belhaven Dance Ministry</vt:lpstr>
      <vt:lpstr>Richelle Putnam, Literary Drama Artist and Guitarist </vt:lpstr>
      <vt:lpstr>Anne McKee, Literary Drama Artist with Special Valentine’s Day’s Card Creation and Treats</vt:lpstr>
      <vt:lpstr>Amulet Strange and Hope Cowan, Harp and Flute Program</vt:lpstr>
      <vt:lpstr>Rebecca Jernigan, Actress and Literary Drama Artist </vt:lpstr>
      <vt:lpstr>Terrence Roberts, “Da Story Weaver”, Ethnic Literary Drama Artist with a Collection of Exotic Instruments</vt:lpstr>
      <vt:lpstr>Dorian LaChance, Comedian, Magician and Literary Drama Artist</vt:lpstr>
      <vt:lpstr> Rick Anderson, Artist, Author and Illustrator</vt:lpstr>
      <vt:lpstr>         Doris Jones, Literary Drama Artist</vt:lpstr>
      <vt:lpstr>Asia Rainey, Literary Drama Artist,                       New Orleans</vt:lpstr>
      <vt:lpstr>Sarah Campbell, Literary Drama Artist and Author</vt:lpstr>
      <vt:lpstr>Ms. Michelle Chambers  joins us at Arts Day at the Capitol</vt:lpstr>
      <vt:lpstr>                 Grand Finale</vt:lpstr>
      <vt:lpstr>Thanks to the Child Life Department,       Children, Family, Staff and Caregivers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UMMC Batson Children’s Hospital  PEP For Angels Storytelling and Cultural Arts Series</dc:title>
  <dc:creator>Professor-omoregie</dc:creator>
  <cp:lastModifiedBy>Professor-omoregie</cp:lastModifiedBy>
  <cp:revision>15</cp:revision>
  <dcterms:created xsi:type="dcterms:W3CDTF">2019-04-26T11:42:04Z</dcterms:created>
  <dcterms:modified xsi:type="dcterms:W3CDTF">2019-04-26T14:30:28Z</dcterms:modified>
</cp:coreProperties>
</file>