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74" r:id="rId4"/>
    <p:sldId id="269" r:id="rId5"/>
    <p:sldId id="27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73" r:id="rId18"/>
    <p:sldId id="270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945A7-7B6E-46C7-B669-551D17DFB37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2FB3A-7F3F-4BA7-869E-B83D3337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8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3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B3A-7F3F-4BA7-869E-B83D33379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446F8D-BE5E-47F8-A4F0-DC44421CE0F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8062F33-359D-4C02-A79D-477363674F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3" y="533400"/>
            <a:ext cx="4357927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315200" cy="1463040"/>
          </a:xfrm>
        </p:spPr>
        <p:txBody>
          <a:bodyPr/>
          <a:lstStyle/>
          <a:p>
            <a:r>
              <a:rPr lang="en-US" sz="2400" b="1" dirty="0" smtClean="0">
                <a:latin typeface="Algerian" panose="04020705040A02060702" pitchFamily="82" charset="0"/>
              </a:rPr>
              <a:t> 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 smtClean="0">
                <a:latin typeface="Algerian" panose="04020705040A02060702" pitchFamily="82" charset="0"/>
              </a:rPr>
              <a:t/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 smtClean="0">
                <a:latin typeface="Algerian" panose="04020705040A02060702" pitchFamily="82" charset="0"/>
              </a:rPr>
              <a:t>                             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/>
            </a:r>
            <a:br>
              <a:rPr lang="en-US" sz="2400" b="1" dirty="0">
                <a:latin typeface="Algerian" panose="04020705040A02060702" pitchFamily="82" charset="0"/>
              </a:rPr>
            </a:br>
            <a:r>
              <a:rPr lang="en-US" sz="2400" b="1" dirty="0" smtClean="0">
                <a:latin typeface="Algerian" panose="04020705040A02060702" pitchFamily="82" charset="0"/>
              </a:rPr>
              <a:t/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/>
            </a:r>
            <a:br>
              <a:rPr lang="en-US" sz="2400" b="1" dirty="0">
                <a:latin typeface="Algerian" panose="04020705040A02060702" pitchFamily="82" charset="0"/>
              </a:rPr>
            </a:br>
            <a:r>
              <a:rPr lang="en-US" sz="2400" b="1" dirty="0" smtClean="0">
                <a:latin typeface="Algerian" panose="04020705040A02060702" pitchFamily="82" charset="0"/>
              </a:rPr>
              <a:t/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 smtClean="0">
                <a:latin typeface="Algerian" panose="04020705040A02060702" pitchFamily="82" charset="0"/>
              </a:rPr>
              <a:t> 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> </a:t>
            </a:r>
            <a:r>
              <a:rPr lang="en-US" sz="2400" b="1" dirty="0" smtClean="0">
                <a:latin typeface="Algerian" panose="04020705040A02060702" pitchFamily="82" charset="0"/>
              </a:rPr>
              <a:t>                              </a:t>
            </a:r>
            <a:r>
              <a:rPr lang="en-US" sz="2800" b="1" dirty="0" smtClean="0">
                <a:latin typeface="Algerian" panose="04020705040A02060702" pitchFamily="82" charset="0"/>
              </a:rPr>
              <a:t>PEP FOR Angels  </a:t>
            </a:r>
            <a:r>
              <a:rPr lang="en-US" sz="2400" b="1" dirty="0" smtClean="0">
                <a:latin typeface="Algerian" panose="04020705040A02060702" pitchFamily="82" charset="0"/>
              </a:rPr>
              <a:t/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> </a:t>
            </a:r>
            <a:r>
              <a:rPr lang="en-US" sz="2400" b="1" dirty="0" smtClean="0">
                <a:latin typeface="Algerian" panose="04020705040A02060702" pitchFamily="82" charset="0"/>
              </a:rPr>
              <a:t>                           STORYTELLING SERIES 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> </a:t>
            </a:r>
            <a:r>
              <a:rPr lang="en-US" sz="2400" b="1" dirty="0" smtClean="0">
                <a:latin typeface="Algerian" panose="04020705040A02060702" pitchFamily="82" charset="0"/>
              </a:rPr>
              <a:t>                                             AND            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> </a:t>
            </a:r>
            <a:r>
              <a:rPr lang="en-US" sz="2400" b="1" dirty="0" smtClean="0">
                <a:latin typeface="Algerian" panose="04020705040A02060702" pitchFamily="82" charset="0"/>
              </a:rPr>
              <a:t>                           Cultural  Arts  Festival</a:t>
            </a:r>
            <a:br>
              <a:rPr lang="en-US" sz="2400" b="1" dirty="0" smtClean="0">
                <a:latin typeface="Algerian" panose="04020705040A02060702" pitchFamily="82" charset="0"/>
              </a:rPr>
            </a:br>
            <a:r>
              <a:rPr lang="en-US" sz="2400" b="1" dirty="0">
                <a:latin typeface="Algerian" panose="04020705040A02060702" pitchFamily="82" charset="0"/>
              </a:rPr>
              <a:t> </a:t>
            </a:r>
            <a:r>
              <a:rPr lang="en-US" sz="2400" b="1" dirty="0" smtClean="0">
                <a:latin typeface="Algerian" panose="04020705040A02060702" pitchFamily="82" charset="0"/>
              </a:rPr>
              <a:t>                                          </a:t>
            </a:r>
            <a:r>
              <a:rPr lang="en-US" sz="2000" b="1" dirty="0" smtClean="0">
                <a:latin typeface="Algerian" panose="04020705040A02060702" pitchFamily="82" charset="0"/>
              </a:rPr>
              <a:t>2017-2019</a:t>
            </a:r>
            <a:endParaRPr lang="en-US" sz="2400" b="1" dirty="0">
              <a:latin typeface="Algerian" panose="04020705040A020607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53200" y="685800"/>
            <a:ext cx="2590800" cy="34290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401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05400"/>
            <a:ext cx="7543800" cy="914400"/>
          </a:xfrm>
        </p:spPr>
        <p:txBody>
          <a:bodyPr/>
          <a:lstStyle/>
          <a:p>
            <a:r>
              <a:rPr lang="en-US" sz="3200" dirty="0" smtClean="0"/>
              <a:t>Rebecca Jernigan, Actress and Literary Drama Artist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389121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46" y="1143000"/>
            <a:ext cx="2880360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6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7543800" cy="914400"/>
          </a:xfrm>
        </p:spPr>
        <p:txBody>
          <a:bodyPr/>
          <a:lstStyle/>
          <a:p>
            <a:r>
              <a:rPr lang="en-US" sz="2800" dirty="0" smtClean="0"/>
              <a:t>Terrence Roberts, “</a:t>
            </a:r>
            <a:r>
              <a:rPr lang="en-US" sz="2800" i="1" dirty="0" smtClean="0"/>
              <a:t>Da</a:t>
            </a:r>
            <a:r>
              <a:rPr lang="en-US" sz="2800" dirty="0" smtClean="0"/>
              <a:t> </a:t>
            </a:r>
            <a:r>
              <a:rPr lang="en-US" sz="2800" i="1" dirty="0" smtClean="0"/>
              <a:t>Story</a:t>
            </a:r>
            <a:r>
              <a:rPr lang="en-US" sz="2800" dirty="0" smtClean="0"/>
              <a:t> </a:t>
            </a:r>
            <a:r>
              <a:rPr lang="en-US" sz="2800" i="1" dirty="0" smtClean="0"/>
              <a:t>Weaver</a:t>
            </a:r>
            <a:r>
              <a:rPr lang="en-US" sz="2800" dirty="0" smtClean="0"/>
              <a:t>”, </a:t>
            </a:r>
            <a:r>
              <a:rPr lang="en-US" sz="2800" dirty="0"/>
              <a:t>E</a:t>
            </a:r>
            <a:r>
              <a:rPr lang="en-US" sz="2800" dirty="0" smtClean="0"/>
              <a:t>thnic Literary Drama Artist with a Collection of Exotic </a:t>
            </a:r>
            <a:r>
              <a:rPr lang="en-US" sz="2800" dirty="0"/>
              <a:t>I</a:t>
            </a:r>
            <a:r>
              <a:rPr lang="en-US" sz="2800" dirty="0" smtClean="0"/>
              <a:t>nstruments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3223260" cy="429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79402"/>
            <a:ext cx="353568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53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029200"/>
            <a:ext cx="7543800" cy="914400"/>
          </a:xfrm>
        </p:spPr>
        <p:txBody>
          <a:bodyPr/>
          <a:lstStyle/>
          <a:p>
            <a:r>
              <a:rPr lang="en-US" sz="2800" dirty="0" smtClean="0"/>
              <a:t>Dorian </a:t>
            </a:r>
            <a:r>
              <a:rPr lang="en-US" sz="2800" dirty="0" err="1" smtClean="0"/>
              <a:t>LaChance</a:t>
            </a:r>
            <a:r>
              <a:rPr lang="en-US" sz="2800" dirty="0" smtClean="0"/>
              <a:t>, Comedian, Magician and Literary Drama Artist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01752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5681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4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Rick Anderson, Artist, Author and Illustrator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8280"/>
            <a:ext cx="4631640" cy="347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16880" y="1082040"/>
            <a:ext cx="301752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41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914400"/>
          </a:xfrm>
        </p:spPr>
        <p:txBody>
          <a:bodyPr/>
          <a:lstStyle/>
          <a:p>
            <a:r>
              <a:rPr lang="en-US" sz="2800" dirty="0" smtClean="0"/>
              <a:t>         Doris Jones, Literary Drama Artist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754881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68" y="1203960"/>
            <a:ext cx="3154680" cy="420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24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5410200"/>
            <a:ext cx="7543800" cy="914400"/>
          </a:xfrm>
        </p:spPr>
        <p:txBody>
          <a:bodyPr/>
          <a:lstStyle/>
          <a:p>
            <a:r>
              <a:rPr lang="en-US" sz="3200" dirty="0" smtClean="0"/>
              <a:t>Asia </a:t>
            </a:r>
            <a:r>
              <a:rPr lang="en-US" sz="2800" dirty="0" smtClean="0"/>
              <a:t>Rainey</a:t>
            </a:r>
            <a:r>
              <a:rPr lang="en-US" sz="4400" dirty="0" smtClean="0"/>
              <a:t>, </a:t>
            </a:r>
            <a:r>
              <a:rPr lang="en-US" sz="2800" dirty="0" smtClean="0"/>
              <a:t>Literary Drama Artist,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New Orleans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5" y="658813"/>
            <a:ext cx="1617833" cy="438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46760"/>
            <a:ext cx="3154680" cy="420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Sarah Campbell, Literary Drama Artist and Author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389121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5" t="-2304" r="16385" b="2304"/>
          <a:stretch/>
        </p:blipFill>
        <p:spPr>
          <a:xfrm>
            <a:off x="5128260" y="914400"/>
            <a:ext cx="2948940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8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Ms. Michelle Chambers  joins us at </a:t>
            </a:r>
            <a:r>
              <a:rPr lang="en-US" sz="2800" i="1" dirty="0" smtClean="0"/>
              <a:t>Arts</a:t>
            </a:r>
            <a:r>
              <a:rPr lang="en-US" sz="2800" dirty="0" smtClean="0"/>
              <a:t> </a:t>
            </a:r>
            <a:r>
              <a:rPr lang="en-US" sz="2800" i="1" dirty="0" smtClean="0"/>
              <a:t>Day</a:t>
            </a:r>
            <a:r>
              <a:rPr lang="en-US" sz="2800" dirty="0" smtClean="0"/>
              <a:t> </a:t>
            </a:r>
            <a:r>
              <a:rPr lang="en-US" sz="2800" i="1" dirty="0"/>
              <a:t>a</a:t>
            </a:r>
            <a:r>
              <a:rPr lang="en-US" sz="2800" i="1" dirty="0" smtClean="0"/>
              <a:t>t</a:t>
            </a:r>
            <a:r>
              <a:rPr lang="en-US" sz="2800" dirty="0" smtClean="0"/>
              <a:t> </a:t>
            </a:r>
            <a:r>
              <a:rPr lang="en-US" sz="2800" i="1" dirty="0" smtClean="0"/>
              <a:t>the</a:t>
            </a:r>
            <a:r>
              <a:rPr lang="en-US" sz="2800" dirty="0" smtClean="0"/>
              <a:t> </a:t>
            </a:r>
            <a:r>
              <a:rPr lang="en-US" sz="2800" i="1" dirty="0" smtClean="0"/>
              <a:t>Capitol</a:t>
            </a:r>
            <a:endParaRPr lang="en-US" sz="2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5960"/>
            <a:ext cx="3779521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2000" y="1676400"/>
            <a:ext cx="426720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75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4080" y="1127760"/>
            <a:ext cx="5364480" cy="4023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91200"/>
            <a:ext cx="7543800" cy="914400"/>
          </a:xfrm>
        </p:spPr>
        <p:txBody>
          <a:bodyPr/>
          <a:lstStyle/>
          <a:p>
            <a:r>
              <a:rPr lang="en-US" sz="4400" b="1" i="1" dirty="0" smtClean="0"/>
              <a:t>                 Grand Finale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09238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516561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76800"/>
            <a:ext cx="7543800" cy="914400"/>
          </a:xfrm>
        </p:spPr>
        <p:txBody>
          <a:bodyPr/>
          <a:lstStyle/>
          <a:p>
            <a:r>
              <a:rPr lang="en-US" sz="3200" i="1" dirty="0" smtClean="0"/>
              <a:t>Thanks to the Child Life Department,       </a:t>
            </a:r>
            <a:r>
              <a:rPr lang="en-US" sz="2800" i="1" dirty="0" smtClean="0"/>
              <a:t>Children</a:t>
            </a:r>
            <a:r>
              <a:rPr lang="en-US" sz="3200" i="1" dirty="0" smtClean="0"/>
              <a:t>, </a:t>
            </a:r>
            <a:r>
              <a:rPr lang="en-US" sz="2800" i="1" dirty="0" smtClean="0"/>
              <a:t>Family</a:t>
            </a:r>
            <a:r>
              <a:rPr lang="en-US" sz="3200" i="1" dirty="0" smtClean="0"/>
              <a:t>, </a:t>
            </a:r>
            <a:r>
              <a:rPr lang="en-US" sz="2800" i="1" dirty="0" smtClean="0"/>
              <a:t>Staff and Caregivers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54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3124200"/>
            <a:ext cx="7543800" cy="914400"/>
          </a:xfrm>
        </p:spPr>
        <p:txBody>
          <a:bodyPr/>
          <a:lstStyle/>
          <a:p>
            <a:r>
              <a:rPr lang="en-US" sz="2800" dirty="0" smtClean="0"/>
              <a:t>Sponsored by: </a:t>
            </a:r>
            <a:br>
              <a:rPr lang="en-US" sz="2800" dirty="0" smtClean="0"/>
            </a:br>
            <a:r>
              <a:rPr lang="en-US" sz="2800" dirty="0" smtClean="0"/>
              <a:t>Life Care Wellness PEP For Angels, Inc. and the Mississippi Arts Commission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Hosted by:</a:t>
            </a:r>
            <a:br>
              <a:rPr lang="en-US" sz="2800" dirty="0" smtClean="0"/>
            </a:br>
            <a:r>
              <a:rPr lang="en-US" sz="2800" dirty="0" smtClean="0"/>
              <a:t>UMMC Batson Children’s Hospital</a:t>
            </a:r>
            <a:br>
              <a:rPr lang="en-US" sz="2800" dirty="0" smtClean="0"/>
            </a:br>
            <a:r>
              <a:rPr lang="en-US" sz="2800" dirty="0" smtClean="0"/>
              <a:t>Child Life Department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8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914400"/>
          </a:xfrm>
        </p:spPr>
        <p:txBody>
          <a:bodyPr/>
          <a:lstStyle/>
          <a:p>
            <a:r>
              <a:rPr lang="en-US" sz="2800" dirty="0" smtClean="0"/>
              <a:t>Founder and CEO, Life Care Wellness PEP For Angels, Inc., Author, Educator and Life Care Coach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45720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273425" cy="179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89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3200400"/>
            <a:ext cx="7543800" cy="914400"/>
          </a:xfrm>
        </p:spPr>
        <p:txBody>
          <a:bodyPr/>
          <a:lstStyle/>
          <a:p>
            <a:r>
              <a:rPr lang="en-US" sz="4400" b="1" i="1" dirty="0" smtClean="0">
                <a:latin typeface="Algerian" panose="04020705040A02060702" pitchFamily="82" charset="0"/>
              </a:rPr>
              <a:t> </a:t>
            </a:r>
            <a:br>
              <a:rPr lang="en-US" sz="4400" b="1" i="1" dirty="0" smtClean="0">
                <a:latin typeface="Algerian" panose="04020705040A02060702" pitchFamily="82" charset="0"/>
              </a:rPr>
            </a:br>
            <a:r>
              <a:rPr lang="en-US" sz="4400" b="1" i="1" dirty="0" smtClean="0">
                <a:latin typeface="Algerian" panose="04020705040A02060702" pitchFamily="82" charset="0"/>
              </a:rPr>
              <a:t/>
            </a:r>
            <a:br>
              <a:rPr lang="en-US" sz="4400" b="1" i="1" dirty="0" smtClean="0">
                <a:latin typeface="Algerian" panose="04020705040A02060702" pitchFamily="82" charset="0"/>
              </a:rPr>
            </a:br>
            <a:r>
              <a:rPr lang="en-US" sz="4400" b="1" i="1" dirty="0">
                <a:latin typeface="Algerian" panose="04020705040A02060702" pitchFamily="82" charset="0"/>
              </a:rPr>
              <a:t> </a:t>
            </a:r>
            <a:r>
              <a:rPr lang="en-US" sz="4400" b="1" i="1" dirty="0" smtClean="0">
                <a:latin typeface="Algerian" panose="04020705040A02060702" pitchFamily="82" charset="0"/>
              </a:rPr>
              <a:t>   “</a:t>
            </a:r>
            <a:r>
              <a:rPr lang="en-US" sz="4000" b="1" i="1" dirty="0" smtClean="0">
                <a:latin typeface="Algerian" panose="04020705040A02060702" pitchFamily="82" charset="0"/>
              </a:rPr>
              <a:t>Laughter  </a:t>
            </a:r>
            <a:r>
              <a:rPr lang="en-US" sz="4400" b="1" i="1" dirty="0" smtClean="0">
                <a:latin typeface="Algerian" panose="04020705040A02060702" pitchFamily="82" charset="0"/>
              </a:rPr>
              <a:t>Is  Healing”</a:t>
            </a:r>
            <a:br>
              <a:rPr lang="en-US" sz="4400" b="1" i="1" dirty="0" smtClean="0">
                <a:latin typeface="Algerian" panose="04020705040A02060702" pitchFamily="82" charset="0"/>
              </a:rPr>
            </a:br>
            <a:r>
              <a:rPr lang="en-US" sz="4400" b="1" i="1" dirty="0" smtClean="0">
                <a:latin typeface="Algerian" panose="04020705040A02060702" pitchFamily="82" charset="0"/>
              </a:rPr>
              <a:t/>
            </a:r>
            <a:br>
              <a:rPr lang="en-US" sz="4400" b="1" i="1" dirty="0" smtClean="0">
                <a:latin typeface="Algerian" panose="04020705040A02060702" pitchFamily="82" charset="0"/>
              </a:rPr>
            </a:br>
            <a:r>
              <a:rPr lang="en-US" sz="4400" b="1" i="1" dirty="0" smtClean="0">
                <a:latin typeface="Algerian" panose="04020705040A02060702" pitchFamily="82" charset="0"/>
              </a:rPr>
              <a:t>       </a:t>
            </a:r>
            <a:r>
              <a:rPr lang="en-US" sz="3600" i="1" dirty="0" smtClean="0">
                <a:latin typeface="Algerian" panose="04020705040A02060702" pitchFamily="82" charset="0"/>
              </a:rPr>
              <a:t>Prime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Time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Family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Time</a:t>
            </a:r>
            <a:r>
              <a:rPr lang="en-US" sz="4400" i="1" dirty="0" smtClean="0">
                <a:latin typeface="Algerian" panose="04020705040A02060702" pitchFamily="82" charset="0"/>
              </a:rPr>
              <a:t/>
            </a:r>
            <a:br>
              <a:rPr lang="en-US" sz="4400" i="1" dirty="0" smtClean="0">
                <a:latin typeface="Algerian" panose="04020705040A02060702" pitchFamily="82" charset="0"/>
              </a:rPr>
            </a:br>
            <a:r>
              <a:rPr lang="en-US" sz="4400" i="1" dirty="0">
                <a:latin typeface="Algerian" panose="04020705040A02060702" pitchFamily="82" charset="0"/>
              </a:rPr>
              <a:t> </a:t>
            </a:r>
            <a:r>
              <a:rPr lang="en-US" sz="4400" i="1" dirty="0" smtClean="0">
                <a:latin typeface="Algerian" panose="04020705040A02060702" pitchFamily="82" charset="0"/>
              </a:rPr>
              <a:t>                       </a:t>
            </a:r>
            <a:r>
              <a:rPr lang="en-US" sz="3600" i="1" dirty="0" smtClean="0">
                <a:latin typeface="Algerian" panose="04020705040A02060702" pitchFamily="82" charset="0"/>
              </a:rPr>
              <a:t>and</a:t>
            </a:r>
            <a:r>
              <a:rPr lang="en-US" sz="4400" b="1" i="1" dirty="0" smtClean="0">
                <a:latin typeface="Algerian" panose="04020705040A02060702" pitchFamily="82" charset="0"/>
              </a:rPr>
              <a:t/>
            </a:r>
            <a:br>
              <a:rPr lang="en-US" sz="4400" b="1" i="1" dirty="0" smtClean="0">
                <a:latin typeface="Algerian" panose="04020705040A02060702" pitchFamily="82" charset="0"/>
              </a:rPr>
            </a:br>
            <a:r>
              <a:rPr lang="en-US" sz="4400" b="1" i="1" dirty="0" smtClean="0">
                <a:latin typeface="Algerian" panose="04020705040A02060702" pitchFamily="82" charset="0"/>
              </a:rPr>
              <a:t>         </a:t>
            </a:r>
            <a:r>
              <a:rPr lang="en-US" sz="3600" i="1" dirty="0" smtClean="0">
                <a:latin typeface="Algerian" panose="04020705040A02060702" pitchFamily="82" charset="0"/>
              </a:rPr>
              <a:t>Prime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Time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Show</a:t>
            </a:r>
            <a:r>
              <a:rPr lang="en-US" sz="3600" b="1" i="1" dirty="0" smtClean="0">
                <a:latin typeface="Algerian" panose="04020705040A02060702" pitchFamily="82" charset="0"/>
              </a:rPr>
              <a:t> </a:t>
            </a:r>
            <a:r>
              <a:rPr lang="en-US" sz="3600" i="1" dirty="0" smtClean="0">
                <a:latin typeface="Algerian" panose="04020705040A02060702" pitchFamily="82" charset="0"/>
              </a:rPr>
              <a:t>Time</a:t>
            </a:r>
            <a:endParaRPr lang="en-US" sz="4400" i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7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3800"/>
            <a:ext cx="7543800" cy="914400"/>
          </a:xfrm>
        </p:spPr>
        <p:txBody>
          <a:bodyPr/>
          <a:lstStyle/>
          <a:p>
            <a:r>
              <a:rPr lang="en-US" sz="4000" dirty="0" smtClean="0"/>
              <a:t>          </a:t>
            </a:r>
            <a:r>
              <a:rPr lang="en-US" sz="4000" b="1" dirty="0" smtClean="0"/>
              <a:t>Videotaped</a:t>
            </a:r>
            <a:r>
              <a:rPr lang="en-US" sz="4000" dirty="0" smtClean="0"/>
              <a:t> </a:t>
            </a:r>
            <a:r>
              <a:rPr lang="en-US" sz="4000" b="1" dirty="0" smtClean="0"/>
              <a:t>Archive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of Dorian </a:t>
            </a:r>
            <a:r>
              <a:rPr lang="en-US" sz="4000" dirty="0" err="1" smtClean="0"/>
              <a:t>LaChance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</a:t>
            </a:r>
            <a:r>
              <a:rPr lang="en-US" sz="4000" i="1" dirty="0" smtClean="0"/>
              <a:t>Compliments</a:t>
            </a:r>
            <a:r>
              <a:rPr lang="en-US" sz="4000" dirty="0" smtClean="0"/>
              <a:t> </a:t>
            </a:r>
            <a:r>
              <a:rPr lang="en-US" sz="4000" i="1" dirty="0" smtClean="0"/>
              <a:t>of</a:t>
            </a:r>
            <a:r>
              <a:rPr lang="en-US" sz="4000" dirty="0" smtClean="0"/>
              <a:t> </a:t>
            </a:r>
            <a:r>
              <a:rPr lang="en-US" sz="4000" i="1" dirty="0" smtClean="0"/>
              <a:t>Rob</a:t>
            </a:r>
            <a:r>
              <a:rPr lang="en-US" sz="4000" dirty="0" smtClean="0"/>
              <a:t> </a:t>
            </a:r>
            <a:r>
              <a:rPr lang="en-US" sz="4000" i="1" dirty="0" smtClean="0"/>
              <a:t>Jay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9216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34000"/>
            <a:ext cx="7543800" cy="914400"/>
          </a:xfrm>
        </p:spPr>
        <p:txBody>
          <a:bodyPr/>
          <a:lstStyle/>
          <a:p>
            <a:r>
              <a:rPr lang="en-US" sz="2800" dirty="0" smtClean="0"/>
              <a:t>Krista Bower and Belhaven Dance Ministry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4389121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2" y="670560"/>
            <a:ext cx="3209368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473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sz="2800" dirty="0" err="1" smtClean="0"/>
              <a:t>Richelle</a:t>
            </a:r>
            <a:r>
              <a:rPr lang="en-US" sz="2800" dirty="0" smtClean="0"/>
              <a:t> Putnam, Literary Drama Artist and Guitarist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470" y="1631270"/>
            <a:ext cx="4144100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2804260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15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62600"/>
            <a:ext cx="7543800" cy="914400"/>
          </a:xfrm>
        </p:spPr>
        <p:txBody>
          <a:bodyPr/>
          <a:lstStyle/>
          <a:p>
            <a:r>
              <a:rPr lang="en-US" sz="2800" dirty="0" smtClean="0"/>
              <a:t>Anne McKee, Literary Drama Artist with Special Valentine’s Day’s Card Creation and Treats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3566160" cy="475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46" y="838200"/>
            <a:ext cx="2880360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90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914400"/>
          </a:xfrm>
        </p:spPr>
        <p:txBody>
          <a:bodyPr/>
          <a:lstStyle/>
          <a:p>
            <a:r>
              <a:rPr lang="en-US" sz="3200" dirty="0" smtClean="0"/>
              <a:t>Amulet Strange and Hope Cowan, Harp and Flute Program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07" y="1142393"/>
            <a:ext cx="426598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599" y="1271588"/>
            <a:ext cx="426720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179</Words>
  <Application>Microsoft Office PowerPoint</Application>
  <PresentationFormat>On-screen Show (4:3)</PresentationFormat>
  <Paragraphs>36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                                                                      PEP FOR Angels                               STORYTELLING SERIES                                                AND                                         Cultural  Arts  Festival                                            2017-2019</vt:lpstr>
      <vt:lpstr>Sponsored by:  Life Care Wellness PEP For Angels, Inc. and the Mississippi Arts Commission  Hosted by: UMMC Batson Children’s Hospital Child Life Department</vt:lpstr>
      <vt:lpstr>Founder and CEO, Life Care Wellness PEP For Angels, Inc., Author, Educator and Life Care Coach</vt:lpstr>
      <vt:lpstr>       “Laughter  Is  Healing”         Prime Time Family Time                         and          Prime Time Show Time</vt:lpstr>
      <vt:lpstr>          Videotaped Archive             of Dorian LaChance          Compliments of Rob Jay</vt:lpstr>
      <vt:lpstr>Krista Bower and Belhaven Dance Ministry</vt:lpstr>
      <vt:lpstr>Richelle Putnam, Literary Drama Artist and Guitarist </vt:lpstr>
      <vt:lpstr>Anne McKee, Literary Drama Artist with Special Valentine’s Day’s Card Creation and Treats</vt:lpstr>
      <vt:lpstr>Amulet Strange and Hope Cowan, Harp and Flute Program</vt:lpstr>
      <vt:lpstr>Rebecca Jernigan, Actress and Literary Drama Artist </vt:lpstr>
      <vt:lpstr>Terrence Roberts, “Da Story Weaver”, Ethnic Literary Drama Artist with a Collection of Exotic Instruments</vt:lpstr>
      <vt:lpstr>Dorian LaChance, Comedian, Magician and Literary Drama Artist</vt:lpstr>
      <vt:lpstr> Rick Anderson, Artist, Author and Illustrator</vt:lpstr>
      <vt:lpstr>         Doris Jones, Literary Drama Artist</vt:lpstr>
      <vt:lpstr>Asia Rainey, Literary Drama Artist,                       New Orleans</vt:lpstr>
      <vt:lpstr>Sarah Campbell, Literary Drama Artist and Author</vt:lpstr>
      <vt:lpstr>Ms. Michelle Chambers  joins us at Arts Day at the Capitol</vt:lpstr>
      <vt:lpstr>                 Grand Finale</vt:lpstr>
      <vt:lpstr>Thanks to the Child Life Department,       Children, Family, Staff and Caregivers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UMMC Batson Children’s Hospital  PEP For Angels Storytelling and Cultural Arts Series</dc:title>
  <dc:creator>Professor-omoregie</dc:creator>
  <cp:lastModifiedBy>Professor-omoregie</cp:lastModifiedBy>
  <cp:revision>15</cp:revision>
  <dcterms:created xsi:type="dcterms:W3CDTF">2019-04-26T11:42:04Z</dcterms:created>
  <dcterms:modified xsi:type="dcterms:W3CDTF">2019-04-26T14:30:28Z</dcterms:modified>
</cp:coreProperties>
</file>