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58" r:id="rId6"/>
    <p:sldId id="280" r:id="rId7"/>
    <p:sldId id="281" r:id="rId8"/>
    <p:sldId id="28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458200" cy="16764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Miracles of Jesus in John’s Gospel II  </a:t>
            </a:r>
            <a:br>
              <a:rPr lang="en-US" sz="4000" dirty="0"/>
            </a:br>
            <a:r>
              <a:rPr lang="en-US" sz="4000" dirty="0"/>
              <a:t>Jesus’ Coming Out Party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181600" cy="105306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/>
              <a:t>John 2:1-11</a:t>
            </a:r>
            <a:endParaRPr lang="en-US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Definition</a:t>
            </a:r>
            <a:r>
              <a:rPr lang="en-US" sz="4300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  A miracle is an unusual and significant event </a:t>
            </a:r>
            <a:r>
              <a:rPr lang="en-US" sz="4300" b="1" i="1" dirty="0">
                <a:solidFill>
                  <a:schemeClr val="accent6">
                    <a:lumMod val="75000"/>
                  </a:schemeClr>
                </a:solidFill>
              </a:rPr>
              <a:t>(terasa)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which requires the working of a supernatural agent </a:t>
            </a:r>
            <a:r>
              <a:rPr lang="en-US" sz="4300" b="1" i="1" dirty="0">
                <a:solidFill>
                  <a:schemeClr val="accent6">
                    <a:lumMod val="75000"/>
                  </a:schemeClr>
                </a:solidFill>
              </a:rPr>
              <a:t>(dunamis) </a:t>
            </a:r>
            <a:r>
              <a:rPr lang="en-US" sz="4300" b="1" dirty="0">
                <a:solidFill>
                  <a:schemeClr val="accent6">
                    <a:lumMod val="75000"/>
                  </a:schemeClr>
                </a:solidFill>
              </a:rPr>
              <a:t>and is performed for the purpose of authenticating the message or the messenger </a:t>
            </a:r>
            <a:r>
              <a:rPr lang="en-US" sz="4300" b="1" i="1" dirty="0">
                <a:solidFill>
                  <a:schemeClr val="accent6">
                    <a:lumMod val="75000"/>
                  </a:schemeClr>
                </a:solidFill>
              </a:rPr>
              <a:t>(semeion).</a:t>
            </a:r>
          </a:p>
          <a:p>
            <a:pPr lvl="1">
              <a:buNone/>
            </a:pPr>
            <a:r>
              <a:rPr lang="en-US" sz="2800" dirty="0"/>
              <a:t>	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Invitation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John 2:1, 2</a:t>
            </a:r>
          </a:p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Intersession John 2:3, 4</a:t>
            </a:r>
          </a:p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Instruction John 2:5, 6-7</a:t>
            </a:r>
          </a:p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Instruments John 2:6</a:t>
            </a:r>
          </a:p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Inspiration John 2:7-8 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sz="2800" dirty="0"/>
              <a:t>	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1E55-2ECF-4DC1-BA9A-6247E88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dirty="0"/>
              <a:t>John 2:1-11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4A724-5C44-4DAC-8E6B-D6BADA4B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4000" dirty="0"/>
              <a:t>And the third day there was a marriage in Cana of Galilee; and the mother of Jesus was there:</a:t>
            </a:r>
          </a:p>
          <a:p>
            <a:pPr marL="852678" indent="-742950">
              <a:buFont typeface="+mj-lt"/>
              <a:buAutoNum type="arabicParenR"/>
            </a:pPr>
            <a:r>
              <a:rPr lang="en-US" sz="4000" dirty="0"/>
              <a:t>And both Jesus was called, and his disciples, to the marriage.</a:t>
            </a:r>
          </a:p>
          <a:p>
            <a:pPr marL="852678" indent="-742950">
              <a:buFont typeface="+mj-lt"/>
              <a:buAutoNum type="arabicParenR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222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533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80D0-FE99-4BCC-A7D6-CE2354D7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3"/>
            </a:pPr>
            <a:r>
              <a:rPr lang="en-US" sz="4000" dirty="0"/>
              <a:t>And when they wanted wine, the mother of Jesus </a:t>
            </a:r>
            <a:r>
              <a:rPr lang="en-US" sz="4000" dirty="0" err="1"/>
              <a:t>saith</a:t>
            </a:r>
            <a:r>
              <a:rPr lang="en-US" sz="4000" dirty="0"/>
              <a:t> unto him, They have no wine.</a:t>
            </a:r>
          </a:p>
          <a:p>
            <a:pPr marL="852678" indent="-742950">
              <a:buFont typeface="+mj-lt"/>
              <a:buAutoNum type="arabicParenR" startAt="3"/>
            </a:pPr>
            <a:r>
              <a:rPr lang="en-US" sz="4000" dirty="0"/>
              <a:t>Jesus </a:t>
            </a:r>
            <a:r>
              <a:rPr lang="en-US" sz="4000" dirty="0" err="1"/>
              <a:t>saith</a:t>
            </a:r>
            <a:r>
              <a:rPr lang="en-US" sz="4000" dirty="0"/>
              <a:t> unto her, Woman, what have I to do with thee? mine hour is not yet come.</a:t>
            </a:r>
          </a:p>
          <a:p>
            <a:pPr marL="852678" indent="-742950">
              <a:buFont typeface="+mj-lt"/>
              <a:buAutoNum type="arabicParenR" startAt="3"/>
            </a:pPr>
            <a:r>
              <a:rPr lang="en-US" sz="4000" dirty="0"/>
              <a:t>His mother </a:t>
            </a:r>
            <a:r>
              <a:rPr lang="en-US" sz="4000" dirty="0" err="1"/>
              <a:t>saith</a:t>
            </a:r>
            <a:r>
              <a:rPr lang="en-US" sz="4000" dirty="0"/>
              <a:t> unto the servants, Whatsoever he </a:t>
            </a:r>
            <a:r>
              <a:rPr lang="en-US" sz="4000" dirty="0" err="1"/>
              <a:t>saith</a:t>
            </a:r>
            <a:r>
              <a:rPr lang="en-US" sz="4000" dirty="0"/>
              <a:t> unto you, do it.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533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80D0-FE99-4BCC-A7D6-CE2354D7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85800"/>
            <a:ext cx="8633691" cy="6324600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Font typeface="+mj-lt"/>
              <a:buAutoNum type="arabicParenR" startAt="6"/>
            </a:pPr>
            <a:r>
              <a:rPr lang="en-US" sz="4300" dirty="0"/>
              <a:t>And there were set there six </a:t>
            </a:r>
            <a:r>
              <a:rPr lang="en-US" sz="4300" dirty="0" err="1"/>
              <a:t>waterpots</a:t>
            </a:r>
            <a:r>
              <a:rPr lang="en-US" sz="4300" dirty="0"/>
              <a:t> of stone, after the manner of the purifying of the Jews, containing two or three firkins apiece.</a:t>
            </a:r>
          </a:p>
          <a:p>
            <a:pPr marL="852678" indent="-742950">
              <a:buFont typeface="+mj-lt"/>
              <a:buAutoNum type="arabicParenR" startAt="6"/>
            </a:pPr>
            <a:r>
              <a:rPr lang="en-US" sz="4300" dirty="0"/>
              <a:t>Jesus </a:t>
            </a:r>
            <a:r>
              <a:rPr lang="en-US" sz="4300" dirty="0" err="1"/>
              <a:t>saith</a:t>
            </a:r>
            <a:r>
              <a:rPr lang="en-US" sz="4300" dirty="0"/>
              <a:t> unto them, Fill the </a:t>
            </a:r>
            <a:r>
              <a:rPr lang="en-US" sz="4300" dirty="0" err="1"/>
              <a:t>waterpots</a:t>
            </a:r>
            <a:r>
              <a:rPr lang="en-US" sz="4300" dirty="0"/>
              <a:t> with water. And they filled them up to the brim.</a:t>
            </a:r>
          </a:p>
          <a:p>
            <a:pPr marL="852678" indent="-742950">
              <a:buFont typeface="+mj-lt"/>
              <a:buAutoNum type="arabicParenR" startAt="6"/>
            </a:pPr>
            <a:r>
              <a:rPr lang="en-US" sz="4300" dirty="0"/>
              <a:t>And he </a:t>
            </a:r>
            <a:r>
              <a:rPr lang="en-US" sz="4300" dirty="0" err="1"/>
              <a:t>saith</a:t>
            </a:r>
            <a:r>
              <a:rPr lang="en-US" sz="4300" dirty="0"/>
              <a:t> unto them, Draw out now, and bear unto the governor of the feast. And they bare it.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679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533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80D0-FE99-4BCC-A7D6-CE2354D7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9"/>
            </a:pPr>
            <a:r>
              <a:rPr lang="en-US" sz="4000" dirty="0"/>
              <a:t>When the ruler of the feast had tasted the water that was made wine, and knew not whence it was: (but the servants which drew the water knew;) the governor of the feast called the bridegroom,</a:t>
            </a:r>
          </a:p>
        </p:txBody>
      </p:sp>
    </p:spTree>
    <p:extLst>
      <p:ext uri="{BB962C8B-B14F-4D97-AF65-F5344CB8AC3E}">
        <p14:creationId xmlns:p14="http://schemas.microsoft.com/office/powerpoint/2010/main" val="219930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533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</a:b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80D0-FE99-4BCC-A7D6-CE2354D75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633691" cy="6324600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0"/>
            </a:pPr>
            <a:r>
              <a:rPr lang="en-US" sz="4000" dirty="0"/>
              <a:t>And </a:t>
            </a:r>
            <a:r>
              <a:rPr lang="en-US" sz="4000" dirty="0" err="1"/>
              <a:t>saith</a:t>
            </a:r>
            <a:r>
              <a:rPr lang="en-US" sz="4000" dirty="0"/>
              <a:t> unto him, Every man at the beginning doth set forth good wine; and when men have well drunk, then that which is worse: but thou hast kept the good wine until now.</a:t>
            </a:r>
          </a:p>
          <a:p>
            <a:pPr marL="852678" indent="-742950">
              <a:buFont typeface="+mj-lt"/>
              <a:buAutoNum type="arabicParenR" startAt="10"/>
            </a:pPr>
            <a:r>
              <a:rPr lang="en-US" sz="4000" dirty="0"/>
              <a:t>This beginning of miracles did Jesus in Cana of Galilee, and manifested forth his glory; and his disciples believed on him.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73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07736"/>
          </a:xfrm>
        </p:spPr>
        <p:txBody>
          <a:bodyPr>
            <a:normAutofit/>
          </a:bodyPr>
          <a:lstStyle/>
          <a:p>
            <a:r>
              <a:rPr lang="en-US" sz="4000" b="1" dirty="0"/>
              <a:t>Jesus Identified with Common People</a:t>
            </a:r>
            <a:endParaRPr lang="en-US" sz="4000" dirty="0"/>
          </a:p>
          <a:p>
            <a:r>
              <a:rPr lang="en-US" sz="4000" b="1" dirty="0"/>
              <a:t>Jesus Meets Us Where We Are</a:t>
            </a:r>
            <a:endParaRPr lang="en-US" sz="4000" dirty="0"/>
          </a:p>
          <a:p>
            <a:r>
              <a:rPr lang="en-US" sz="4000" b="1" dirty="0"/>
              <a:t>Jesus Is Concerned with the Everyday Affairs of Our Life</a:t>
            </a:r>
            <a:endParaRPr lang="en-US" sz="4000" dirty="0"/>
          </a:p>
          <a:p>
            <a:r>
              <a:rPr lang="en-US" sz="4000" b="1" dirty="0"/>
              <a:t>Jesus Saves the Best for Last</a:t>
            </a:r>
            <a:endParaRPr lang="en-US" sz="4000" dirty="0"/>
          </a:p>
          <a:p>
            <a:pPr>
              <a:buNone/>
            </a:pPr>
            <a:r>
              <a:rPr lang="en-US" sz="3600" b="1" dirty="0"/>
              <a:t>	</a:t>
            </a:r>
          </a:p>
          <a:p>
            <a:pPr>
              <a:buNone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/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</TotalTime>
  <Words>370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Trebuchet MS</vt:lpstr>
      <vt:lpstr>Wingdings 2</vt:lpstr>
      <vt:lpstr>Urban</vt:lpstr>
      <vt:lpstr>The Miracles of Jesus in John’s Gospel II   Jesus’ Coming Out Party </vt:lpstr>
      <vt:lpstr>PowerPoint Presentation</vt:lpstr>
      <vt:lpstr>PowerPoint Presentation</vt:lpstr>
      <vt:lpstr>John 2:1-11 (KJV)</vt:lpstr>
      <vt:lpstr>    </vt:lpstr>
      <vt:lpstr>    </vt:lpstr>
      <vt:lpstr>    </vt:lpstr>
      <vt:lpstr>   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SoundBooth</cp:lastModifiedBy>
  <cp:revision>30</cp:revision>
  <dcterms:created xsi:type="dcterms:W3CDTF">2010-10-31T05:03:18Z</dcterms:created>
  <dcterms:modified xsi:type="dcterms:W3CDTF">2017-08-13T14:50:53Z</dcterms:modified>
</cp:coreProperties>
</file>