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3004800" cy="9753600"/>
  <p:notesSz cx="6858000" cy="9144000"/>
  <p:defaultTextStyle>
    <a:lvl1pPr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8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89B1A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A433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A43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spd="med" advClick="1"/>
  <p:txStyles>
    <p:titleStyle>
      <a:lvl1pPr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 sz="80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titleStyle>
    <p:bodyStyle>
      <a:lvl1pPr marL="4572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9144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716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8288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860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7432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2004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6576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114800" indent="-4572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tif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tif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Clean Water Project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Filtration Systems</a:t>
            </a:r>
            <a:endParaRPr sz="32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Katie Clarke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asted-image.tif"/>
          <p:cNvPicPr/>
          <p:nvPr/>
        </p:nvPicPr>
        <p:blipFill>
          <a:blip r:embed="rId2">
            <a:extLst/>
          </a:blip>
          <a:srcRect l="20303" t="0" r="20303" b="0"/>
          <a:stretch>
            <a:fillRect/>
          </a:stretch>
        </p:blipFill>
        <p:spPr>
          <a:xfrm>
            <a:off x="6959599" y="2590799"/>
            <a:ext cx="5334054" cy="6286565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Experiment</a:t>
            </a:r>
          </a:p>
        </p:txBody>
      </p:sp>
      <p:sp>
        <p:nvSpPr>
          <p:cNvPr id="37" name="Shape 3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Homemade Filter Column to purify water</a:t>
            </a:r>
            <a:endParaRPr sz="2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Gravel</a:t>
            </a:r>
            <a:endParaRPr sz="2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Sand</a:t>
            </a:r>
            <a:endParaRPr sz="2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Carbon granules</a:t>
            </a:r>
            <a:endParaRPr sz="2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Filter Paper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Filters All Around Us</a:t>
            </a:r>
          </a:p>
        </p:txBody>
      </p:sp>
      <p:sp>
        <p:nvSpPr>
          <p:cNvPr id="40" name="Shape 4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Water purification Plants</a:t>
            </a:r>
            <a:endParaRPr sz="3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Filter paper - coffee</a:t>
            </a:r>
            <a:endParaRPr sz="3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Active Carbon - water, fuel, oil air</a:t>
            </a:r>
            <a:endParaRPr sz="3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Brita Filters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8000">
                <a:solidFill>
                  <a:srgbClr val="FFFFFF"/>
                </a:solidFill>
              </a:rPr>
              <a:t>Brita Filter</a:t>
            </a:r>
          </a:p>
        </p:txBody>
      </p:sp>
      <p:sp>
        <p:nvSpPr>
          <p:cNvPr id="43" name="Shape 43"/>
          <p:cNvSpPr/>
          <p:nvPr>
            <p:ph type="body" idx="1"/>
          </p:nvPr>
        </p:nvSpPr>
        <p:spPr>
          <a:xfrm>
            <a:off x="1030451" y="6022400"/>
            <a:ext cx="10943898" cy="3247595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Ion Exchange Resin and Active Carbon</a:t>
            </a:r>
            <a:endParaRPr sz="2800">
              <a:solidFill>
                <a:srgbClr val="FFFFFF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Contains inhibitor that prevents bacterial growth </a:t>
            </a:r>
          </a:p>
        </p:txBody>
      </p:sp>
      <p:pic>
        <p:nvPicPr>
          <p:cNvPr id="44" name="pasted-image.t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12731" y="2655288"/>
            <a:ext cx="6979338" cy="358937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0066C1"/>
            </a:gs>
            <a:gs pos="100000">
              <a:srgbClr val="094593"/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0066C1"/>
            </a:gs>
            <a:gs pos="100000">
              <a:srgbClr val="094593"/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