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Clean Water Project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Filtration Systems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Katie Clarke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tif"/>
          <p:cNvPicPr/>
          <p:nvPr/>
        </p:nvPicPr>
        <p:blipFill>
          <a:blip r:embed="rId2">
            <a:extLst/>
          </a:blip>
          <a:srcRect l="20303" t="0" r="20303" b="0"/>
          <a:stretch>
            <a:fillRect/>
          </a:stretch>
        </p:blipFill>
        <p:spPr>
          <a:xfrm>
            <a:off x="6959599" y="2590799"/>
            <a:ext cx="5334054" cy="6286565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Experiment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Homemade Filter Column to purify water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Gravel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Sand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Carbon granules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Filter Paper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Filters All Around Us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Water purification Plants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Filter paper - coffee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Active Carbon - water, fuel, oil air</a:t>
            </a:r>
            <a:endParaRPr sz="3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Brita Filters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Brita Filter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1030451" y="6022400"/>
            <a:ext cx="10943898" cy="324759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Ion Exchange Resin and Active Carbon</a:t>
            </a:r>
            <a:endParaRPr sz="28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Contains inhibitor that prevents bacterial growth </a:t>
            </a:r>
          </a:p>
        </p:txBody>
      </p:sp>
      <p:pic>
        <p:nvPicPr>
          <p:cNvPr id="44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2731" y="2655288"/>
            <a:ext cx="6979338" cy="3589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