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02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D360B-3A4B-4EE1-95EB-60F7EE39A04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ECE1E-6091-4173-B9C3-92ADFD05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Cheryl\Local%20Settings\Temporary%20Internet%20Files\Content.IE5\A8NVDV81\MS900437914%5b1%5d.wa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ukeJointBann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33418">
            <a:off x="64963" y="162746"/>
            <a:ext cx="6788799" cy="2846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5"/>
          <p:cNvSpPr/>
          <p:nvPr/>
        </p:nvSpPr>
        <p:spPr>
          <a:xfrm>
            <a:off x="0" y="8436114"/>
            <a:ext cx="6857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TRAIL  ROAD TRIP: DELTA BLUES</a:t>
            </a:r>
          </a:p>
        </p:txBody>
      </p:sp>
      <p:sp>
        <p:nvSpPr>
          <p:cNvPr id="7" name="Rectangle 6"/>
          <p:cNvSpPr/>
          <p:nvPr/>
        </p:nvSpPr>
        <p:spPr>
          <a:xfrm rot="5400000">
            <a:off x="-2655958" y="5551558"/>
            <a:ext cx="60198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ROAD TRIP: DELTA BLUES  </a:t>
            </a:r>
          </a:p>
        </p:txBody>
      </p:sp>
      <p:sp>
        <p:nvSpPr>
          <p:cNvPr id="8" name="Rectangle 7"/>
          <p:cNvSpPr/>
          <p:nvPr/>
        </p:nvSpPr>
        <p:spPr>
          <a:xfrm rot="16200000">
            <a:off x="3646557" y="5551557"/>
            <a:ext cx="5715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TRAIL  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ROAD TRIP: DELTA   </a:t>
            </a:r>
          </a:p>
        </p:txBody>
      </p:sp>
      <p:pic>
        <p:nvPicPr>
          <p:cNvPr id="10" name="MS900437914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181600" y="3276600"/>
            <a:ext cx="685800" cy="533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57600" y="2971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Diggin’ the Blues? Click here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3886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 YOUR JEANS AND DANCING SHOES &amp; 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FOR SOME DOWN &amp; DIRTY BLUES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 rot="21271229">
            <a:off x="3753218" y="825248"/>
            <a:ext cx="2671420" cy="136027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AIN’T NO PARTY LIKE A JUKE JOINT PARTY</a:t>
            </a:r>
            <a:r>
              <a:rPr lang="en-US" dirty="0" smtClean="0"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!</a:t>
            </a:r>
            <a:endParaRPr lang="en-US" dirty="0">
              <a:solidFill>
                <a:schemeClr val="tx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4724400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10 -14, 2014</a:t>
            </a:r>
          </a:p>
          <a:p>
            <a:pPr algn="ctr"/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499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p/p dbl occ.</a:t>
            </a:r>
          </a:p>
          <a:p>
            <a:pPr algn="ctr"/>
            <a:r>
              <a:rPr lang="en-US" dirty="0" smtClean="0"/>
              <a:t>$100 deposit  reserves your space</a:t>
            </a:r>
          </a:p>
          <a:p>
            <a:pPr algn="ctr"/>
            <a:r>
              <a:rPr lang="en-US" i="1" dirty="0" smtClean="0"/>
              <a:t>*Does not include airfare to Memphis 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6400800"/>
            <a:ext cx="548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Package Includes:  4 nights lodging; all access juke joint event pass for Saturday night;  group van ground transportation from Memphis airport; transfers  &amp; tour of BB King Blues Museum</a:t>
            </a:r>
            <a:endParaRPr lang="en-US" sz="1400" dirty="0"/>
          </a:p>
        </p:txBody>
      </p:sp>
      <p:pic>
        <p:nvPicPr>
          <p:cNvPr id="19" name="Picture 18" descr="MorgAdvTrvTourLogov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9200" y="7391400"/>
            <a:ext cx="1245086" cy="101747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62000" y="8229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Another  great adventure from M.A.T. Tours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7543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9900"/>
                </a:solidFill>
              </a:rPr>
              <a:t>Email info@matttours.com </a:t>
            </a:r>
            <a:r>
              <a:rPr lang="en-US" dirty="0" smtClean="0"/>
              <a:t>-OR- </a:t>
            </a:r>
          </a:p>
          <a:p>
            <a:r>
              <a:rPr lang="en-US" dirty="0" smtClean="0"/>
              <a:t>Call 626-255-7544 to reserve your spot today!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8305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C.S.T. 2111217-40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4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129</Words>
  <Application>Microsoft Office PowerPoint</Application>
  <PresentationFormat>On-screen Show (4:3)</PresentationFormat>
  <Paragraphs>16</Paragraphs>
  <Slides>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Cheryl</dc:creator>
  <cp:lastModifiedBy>Cheryl</cp:lastModifiedBy>
  <cp:revision>18</cp:revision>
  <dcterms:created xsi:type="dcterms:W3CDTF">2013-08-21T02:09:54Z</dcterms:created>
  <dcterms:modified xsi:type="dcterms:W3CDTF">2013-09-04T01:49:59Z</dcterms:modified>
</cp:coreProperties>
</file>