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sldIdLst>
    <p:sldId id="256" r:id="rId2"/>
    <p:sldId id="277" r:id="rId3"/>
    <p:sldId id="275" r:id="rId4"/>
    <p:sldId id="278" r:id="rId5"/>
    <p:sldId id="279" r:id="rId6"/>
    <p:sldId id="280" r:id="rId7"/>
    <p:sldId id="276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0" autoAdjust="0"/>
  </p:normalViewPr>
  <p:slideViewPr>
    <p:cSldViewPr>
      <p:cViewPr varScale="1">
        <p:scale>
          <a:sx n="82" d="100"/>
          <a:sy n="82" d="100"/>
        </p:scale>
        <p:origin x="106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3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390D967-A890-F640-847B-43E47AA01B11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14E4E0A4-6CE7-E44A-897A-CBDE6A8F3F3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4CC5C2D7-4FA5-9947-9DE7-4CEFC226E9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78AC18C7-0C16-374A-9BE6-574FAD16F0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F62AF39A-BB65-4348-A902-E0CC2FD5C28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9603366B-4A84-2A46-875D-35A6B50343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917426DB-3B31-654B-B8C2-8643031BC6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A021EDF0-EC09-DC40-8E97-59FEB3E38D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91749A6C-8C54-1745-885A-314EACB3BB7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1056056A-78F3-744E-B51D-5EB60B946D2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4BFC972-0CF9-A04D-98B9-61D40EFBE6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74AFE48-7EDE-8F4C-BACB-9BB4FF43E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70AD8AD-4A85-504F-A3E4-01320F46B5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05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AB777C-64B7-1346-8F20-632F1EDEE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2B5264-D749-C64B-A39C-4181663479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186EC-683E-2E47-AF35-589419B68C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AB63EFB-62EC-6D4E-9C37-836C7149CA89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4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F77C504-47C0-F040-A712-E3857EA0F8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74BE60-2582-DE4D-B8FC-D7B588ED44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77708-28B0-FE4E-96F1-1E9628647E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3676BA6-A729-4243-B70F-D3617783F4D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7852C6-1049-D44C-A588-E7B3F9F1AB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3BF4BB-AB3E-6243-9ADA-4438996DAF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025A8-3B24-094E-8B75-CBC023EAFA4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5988DE6-9E37-8A41-A275-FB45EAB1971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1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12003F9-8C3D-2247-B0A1-6205512AE1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00EFD64-31A1-7A4C-9847-C6CA5790641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723A0-D755-9448-9EF9-C63779A471B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D10EDBC-E354-A249-87BA-5FF441E4CDE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3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AF7F48C-5029-1D49-8B19-54952D5CA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748EF8E-CCF1-244F-8D16-211AD215AB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F4989-8884-C546-AA9A-03D289EAAA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6BFBECA5-AF38-CF41-98B2-14ECDC4DD3C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F2690CF-E7E8-7848-84EF-BFA0B85FD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899606-BC7D-BA44-8A8E-7F510323A8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549975-B337-B24B-B387-D6420526BEC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BAF86ADC-CE66-3647-9436-3209FCC3745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5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955259-AF7C-A441-99C7-C247B5F01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790726-366C-1F44-AFBC-8F7243125A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FFB0E-7F2A-4F40-98AA-F75F54A7300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E6C24FB-2651-444F-892A-BE52CAC96FE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6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333F14-201F-4547-ADA3-77973A061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D546DA0-98E4-9F45-A3A1-85069B041D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0AD39-69E0-4A48-888C-81D4C52FC6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907913A1-F02D-6A48-B594-6A35F30E9B0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0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7FEC46-3AEF-4349-BA3B-4C467F92C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54A3745-DC06-2044-9080-657AF88C36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AB5FE-9296-B147-9591-83820EF7CAD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22199FF-FB7E-E444-ABCD-D9069FDDE04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BADB80B-1540-314C-A770-564DC71CEC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DA14C28-3019-B445-9B6D-B5A5C6684DE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C19EE-FF3C-174C-B90D-D5B0B6D702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A35EA60-7377-F140-BFCB-AA5F15697D4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630D814-B45E-4146-97D4-0ECA1B24FD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F8DFE56-0DEB-1A4D-9B5D-F0D48F9AA6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E80E2882-B295-8A4F-AAA2-94DDC8554D8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DE9DBDED-BBB0-534E-B2BE-E71FEB33F00D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265E8C95-514D-7F40-9C12-60A04A7DCBF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282D2CDC-135C-4D41-ABE5-AB6C6C5FBB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04F9DCC0-0EAC-7542-AF3E-4D6ACEBC108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01DD6F29-FA49-B947-9065-D7B6F3088F8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3" name="Freeform 9">
                <a:extLst>
                  <a:ext uri="{FF2B5EF4-FFF2-40B4-BE49-F238E27FC236}">
                    <a16:creationId xmlns:a16="http://schemas.microsoft.com/office/drawing/2014/main" id="{F1E9E277-736A-C44D-8BC3-EFC8E900A7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D290C600-D39A-1749-9F6B-8FE9693C93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E9361A39-75C5-7B4C-9CF2-141778DDC4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DB145439-9007-4D40-9DF4-891FE9D5057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93487D14-0CD7-0D40-BDD6-E19505BC28C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F1C72C42-0647-5E4F-92EB-62310C1761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3F4B55BA-D3D8-6942-9B75-C16050E28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96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07F3B96-3E44-0B48-BA9D-C10507B1DD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29540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br>
              <a:rPr lang="en-US" sz="4400" b="0" u="sng" dirty="0"/>
            </a:br>
            <a:r>
              <a:rPr lang="en-US" dirty="0"/>
              <a:t>Are We A Thankful People?</a:t>
            </a:r>
            <a:br>
              <a:rPr lang="en-US" dirty="0"/>
            </a:br>
            <a:r>
              <a:rPr lang="en-US" dirty="0"/>
              <a:t>Romans 1:18-25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84A37B5-3569-FA4F-85A3-59D77C49E0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2510BE41-4093-7848-875C-1BA9228F7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1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      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</a:t>
            </a:r>
          </a:p>
          <a:p>
            <a:pPr eaLnBrk="1" hangingPunct="1"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8733-CF36-804C-9227-0E830A22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sz="6000" dirty="0"/>
              <a:t>Romans 1:18-25 (KJV)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5443A-0D6C-BA43-B1EF-0EA919CBB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18"/>
            </a:pPr>
            <a:r>
              <a:rPr lang="en-US" sz="4800" dirty="0"/>
              <a:t>For the wrath of God is revealed from heaven against all ungodliness and unrighteousness of men, who hold the truth in unrighteousness;</a:t>
            </a:r>
          </a:p>
          <a:p>
            <a:pPr marL="914400" indent="-914400">
              <a:buSzPct val="100000"/>
              <a:buFont typeface="+mj-lt"/>
              <a:buAutoNum type="arabicParenR" startAt="18"/>
            </a:pPr>
            <a:r>
              <a:rPr lang="en-US" sz="4800" dirty="0"/>
              <a:t>Because that which may be known of God is manifest in them; for God hath shewed it unto them.</a:t>
            </a:r>
          </a:p>
          <a:p>
            <a:pPr marL="914400" indent="-914400">
              <a:buSzPct val="100000"/>
              <a:buFont typeface="+mj-lt"/>
              <a:buAutoNum type="arabicParenR" startAt="18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5061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1770-AD7D-4148-8294-89DC0A5B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57200"/>
            <a:ext cx="110490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20"/>
              <a:defRPr/>
            </a:pPr>
            <a:r>
              <a:rPr lang="en-US" sz="4800" b="1" dirty="0"/>
              <a:t>For the invisible things of him from the creation of the world are clearly seen, being understood by the things that are made, even his eternal power and Godhead; so that they are without excuse:</a:t>
            </a:r>
          </a:p>
          <a:p>
            <a:pPr marL="914400" indent="-914400">
              <a:buSzPct val="100000"/>
              <a:buFont typeface="+mj-lt"/>
              <a:buAutoNum type="arabicParenR" startAt="20"/>
              <a:defRPr/>
            </a:pPr>
            <a:endParaRPr lang="en-US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1770-AD7D-4148-8294-89DC0A5B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57200"/>
            <a:ext cx="110490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21"/>
              <a:defRPr/>
            </a:pPr>
            <a:r>
              <a:rPr lang="en-US" sz="4800" b="1" dirty="0"/>
              <a:t>Because that, when they knew God, they glorified him not as God, neither were thankful; but became vain in their imaginations, and their foolish heart was darkened.</a:t>
            </a:r>
          </a:p>
          <a:p>
            <a:pPr marL="914400" indent="-914400">
              <a:buSzPct val="100000"/>
              <a:buFont typeface="+mj-lt"/>
              <a:buAutoNum type="arabicParenR" startAt="21"/>
              <a:defRPr/>
            </a:pPr>
            <a:r>
              <a:rPr lang="en-US" sz="4800" b="1" dirty="0"/>
              <a:t>Professing themselves to be wise, they became fools,</a:t>
            </a:r>
          </a:p>
          <a:p>
            <a:pPr marL="0" indent="0">
              <a:buSzPct val="100000"/>
              <a:buNone/>
              <a:defRPr/>
            </a:pPr>
            <a:br>
              <a:rPr lang="en-US" sz="4800" b="1" dirty="0"/>
            </a:br>
            <a:endParaRPr lang="en-US" sz="4800" b="1" dirty="0"/>
          </a:p>
          <a:p>
            <a:pPr marL="914400" indent="-914400">
              <a:buSzPct val="100000"/>
              <a:buFont typeface="+mj-lt"/>
              <a:buAutoNum type="arabicParenR" startAt="21"/>
              <a:defRPr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2047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1770-AD7D-4148-8294-89DC0A5B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8600"/>
            <a:ext cx="116586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23"/>
              <a:defRPr/>
            </a:pPr>
            <a:r>
              <a:rPr lang="en-US" sz="4800" b="1" dirty="0"/>
              <a:t>And changed the glory of the </a:t>
            </a:r>
            <a:r>
              <a:rPr lang="en-US" sz="4800" b="1" dirty="0" err="1"/>
              <a:t>uncorruptible</a:t>
            </a:r>
            <a:r>
              <a:rPr lang="en-US" sz="4800" b="1" dirty="0"/>
              <a:t> God into an image made like to corruptible man, and to birds, and </a:t>
            </a:r>
            <a:r>
              <a:rPr lang="en-US" sz="4800" b="1" dirty="0" err="1"/>
              <a:t>fourfooted</a:t>
            </a:r>
            <a:r>
              <a:rPr lang="en-US" sz="4800" b="1" dirty="0"/>
              <a:t> beasts, and creeping things.</a:t>
            </a:r>
          </a:p>
          <a:p>
            <a:pPr marL="914400" indent="-914400">
              <a:buSzPct val="100000"/>
              <a:buFont typeface="+mj-lt"/>
              <a:buAutoNum type="arabicParenR" startAt="23"/>
              <a:defRPr/>
            </a:pPr>
            <a:r>
              <a:rPr lang="en-US" sz="4800" b="1" dirty="0"/>
              <a:t>Wherefore God also gave them up to uncleanness through the lusts of their own hearts, to </a:t>
            </a:r>
            <a:r>
              <a:rPr lang="en-US" sz="4800" b="1" dirty="0" err="1"/>
              <a:t>dishonour</a:t>
            </a:r>
            <a:r>
              <a:rPr lang="en-US" sz="4800" b="1" dirty="0"/>
              <a:t> their own bodies between themselves:</a:t>
            </a:r>
          </a:p>
          <a:p>
            <a:pPr marL="0" indent="0">
              <a:buSzPct val="100000"/>
              <a:buNone/>
              <a:defRPr/>
            </a:pPr>
            <a:br>
              <a:rPr lang="en-US" sz="4800" b="1" dirty="0"/>
            </a:br>
            <a:endParaRPr lang="en-US" sz="4800" b="1" dirty="0"/>
          </a:p>
          <a:p>
            <a:pPr marL="914400" indent="-914400">
              <a:buSzPct val="100000"/>
              <a:buFont typeface="+mj-lt"/>
              <a:buAutoNum type="arabicParenR" startAt="21"/>
              <a:defRPr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5946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1770-AD7D-4148-8294-89DC0A5B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57200"/>
            <a:ext cx="11049000" cy="5943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25"/>
              <a:defRPr/>
            </a:pPr>
            <a:r>
              <a:rPr lang="en-US" sz="4800" b="1" dirty="0"/>
              <a:t>Who changed the truth of God into a lie, and worshipped and served the creature more than the Creator, who is blessed for ever. Amen.</a:t>
            </a:r>
          </a:p>
          <a:p>
            <a:pPr marL="0" indent="0">
              <a:buSzPct val="100000"/>
              <a:buNone/>
              <a:defRPr/>
            </a:pPr>
            <a:br>
              <a:rPr lang="en-US" sz="4800" b="1" dirty="0"/>
            </a:br>
            <a:endParaRPr lang="en-US" sz="4800" b="1" dirty="0"/>
          </a:p>
          <a:p>
            <a:pPr marL="914400" indent="-914400">
              <a:buSzPct val="100000"/>
              <a:buFont typeface="+mj-lt"/>
              <a:buAutoNum type="arabicParenR" startAt="21"/>
              <a:defRPr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1309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ED143-77C2-7141-A74C-E78FC68DD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en-US" sz="3600" b="1" dirty="0"/>
          </a:p>
          <a:p>
            <a:pPr>
              <a:defRPr/>
            </a:pPr>
            <a:r>
              <a:rPr lang="en-US" sz="4800" b="1" dirty="0"/>
              <a:t>God Has Been Good To Us</a:t>
            </a:r>
          </a:p>
          <a:p>
            <a:pPr>
              <a:defRPr/>
            </a:pPr>
            <a:r>
              <a:rPr lang="en-US" sz="4800" b="1" dirty="0"/>
              <a:t>We Are Enjoying His Blessings </a:t>
            </a:r>
          </a:p>
          <a:p>
            <a:pPr>
              <a:defRPr/>
            </a:pPr>
            <a:r>
              <a:rPr lang="en-US" sz="4800" b="1" dirty="0"/>
              <a:t>We Don’t Express It Enough    </a:t>
            </a:r>
          </a:p>
          <a:p>
            <a:pPr>
              <a:buFont typeface="Wingdings" pitchFamily="2" charset="2"/>
              <a:buChar char="q"/>
              <a:defRPr/>
            </a:pPr>
            <a:endParaRPr lang="en-US" b="1" dirty="0"/>
          </a:p>
          <a:p>
            <a:pPr>
              <a:buFont typeface="Wingdings" pitchFamily="2" charset="2"/>
              <a:buChar char="q"/>
              <a:defRPr/>
            </a:pPr>
            <a:endParaRPr lang="en-US" b="1" dirty="0"/>
          </a:p>
          <a:p>
            <a:pPr>
              <a:buFont typeface="Wingdings" pitchFamily="2" charset="2"/>
              <a:buChar char="q"/>
              <a:defRPr/>
            </a:pPr>
            <a:endParaRPr lang="en-US" b="1" dirty="0"/>
          </a:p>
          <a:p>
            <a:pPr>
              <a:buFont typeface="Wingdings" pitchFamily="2" charset="2"/>
              <a:buChar char="q"/>
              <a:defRPr/>
            </a:pPr>
            <a:endParaRPr lang="en-US" b="1" dirty="0"/>
          </a:p>
          <a:p>
            <a:pPr>
              <a:buFont typeface="Wingdings" pitchFamily="2" charset="2"/>
              <a:buChar char="q"/>
              <a:defRPr/>
            </a:pPr>
            <a:endParaRPr lang="en-US" b="1" dirty="0"/>
          </a:p>
          <a:p>
            <a:pPr>
              <a:buFont typeface="Wingdings" pitchFamily="2" charset="2"/>
              <a:buChar char="q"/>
              <a:defRPr/>
            </a:pPr>
            <a:endParaRPr lang="en-US" b="1" dirty="0"/>
          </a:p>
          <a:p>
            <a:pPr>
              <a:buFont typeface="Wingdings" pitchFamily="2" charset="2"/>
              <a:buNone/>
              <a:defRPr/>
            </a:pPr>
            <a:r>
              <a:rPr lang="en-US" b="1" dirty="0"/>
              <a:t>					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  <a:p>
            <a:pPr algn="ctr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1069</TotalTime>
  <Words>234</Words>
  <Application>Microsoft Macintosh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Garamond</vt:lpstr>
      <vt:lpstr>Arial</vt:lpstr>
      <vt:lpstr>Wingdings</vt:lpstr>
      <vt:lpstr>Calibri</vt:lpstr>
      <vt:lpstr>Stream</vt:lpstr>
      <vt:lpstr>  Are We A Thankful People? Romans 1:18-25    </vt:lpstr>
      <vt:lpstr>Romans 1:18-25 (KJV)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Young, Joel</cp:lastModifiedBy>
  <cp:revision>84</cp:revision>
  <dcterms:created xsi:type="dcterms:W3CDTF">2005-12-05T18:33:46Z</dcterms:created>
  <dcterms:modified xsi:type="dcterms:W3CDTF">2018-11-18T04:18:59Z</dcterms:modified>
</cp:coreProperties>
</file>