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57" r:id="rId11"/>
    <p:sldId id="262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5" d="100"/>
          <a:sy n="65" d="100"/>
        </p:scale>
        <p:origin x="28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Everything but the Right Thing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Mark 10:17-27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He Had Some Things “Right”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00601"/>
          </a:xfrm>
        </p:spPr>
        <p:txBody>
          <a:bodyPr>
            <a:normAutofit/>
          </a:bodyPr>
          <a:lstStyle/>
          <a:p>
            <a:r>
              <a:rPr lang="en-US" sz="4400" b="1" dirty="0"/>
              <a:t>He was Enthusiastic</a:t>
            </a:r>
            <a:endParaRPr lang="en-US" sz="4400" dirty="0"/>
          </a:p>
          <a:p>
            <a:r>
              <a:rPr lang="en-US" sz="4400" b="1" dirty="0"/>
              <a:t>He was Humble</a:t>
            </a:r>
          </a:p>
          <a:p>
            <a:r>
              <a:rPr lang="en-US" sz="4400" b="1" dirty="0"/>
              <a:t>He was Courageous</a:t>
            </a:r>
          </a:p>
          <a:p>
            <a:r>
              <a:rPr lang="en-US" sz="4400" b="1" dirty="0"/>
              <a:t>He was Reverent</a:t>
            </a:r>
          </a:p>
          <a:p>
            <a:r>
              <a:rPr lang="en-US" sz="4400" b="1" dirty="0"/>
              <a:t>He was Inquisitive</a:t>
            </a:r>
          </a:p>
          <a:p>
            <a:endParaRPr lang="en-US" sz="4000" b="1" dirty="0"/>
          </a:p>
          <a:p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0896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He Had Some Things “Right”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10896600" cy="4800601"/>
          </a:xfrm>
        </p:spPr>
        <p:txBody>
          <a:bodyPr>
            <a:normAutofit/>
          </a:bodyPr>
          <a:lstStyle/>
          <a:p>
            <a:r>
              <a:rPr lang="en-US" sz="4400" b="1" dirty="0"/>
              <a:t>He was Sincere</a:t>
            </a:r>
          </a:p>
          <a:p>
            <a:r>
              <a:rPr lang="en-US" sz="4400" b="1" dirty="0"/>
              <a:t>He was “Religious”</a:t>
            </a:r>
          </a:p>
          <a:p>
            <a:r>
              <a:rPr lang="en-US" sz="4400" b="1" dirty="0"/>
              <a:t>He was “Good”</a:t>
            </a:r>
          </a:p>
          <a:p>
            <a:r>
              <a:rPr lang="en-US" sz="4400" b="1" dirty="0"/>
              <a:t>He was Respected</a:t>
            </a:r>
          </a:p>
          <a:p>
            <a:r>
              <a:rPr lang="en-US" sz="4400" b="1" dirty="0"/>
              <a:t>He was Intelligent</a:t>
            </a:r>
          </a:p>
          <a:p>
            <a:r>
              <a:rPr lang="en-US" sz="4400" b="1" dirty="0"/>
              <a:t>He was Rich</a:t>
            </a:r>
            <a:endParaRPr lang="en-US" sz="4400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0033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He Has Some Things Wrong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4267200"/>
          </a:xfrm>
        </p:spPr>
        <p:txBody>
          <a:bodyPr>
            <a:normAutofit/>
          </a:bodyPr>
          <a:lstStyle/>
          <a:p>
            <a:r>
              <a:rPr lang="en-US" sz="4400" b="1" dirty="0"/>
              <a:t>He Had a Wrong View of Salvation</a:t>
            </a:r>
          </a:p>
          <a:p>
            <a:r>
              <a:rPr lang="en-US" sz="4400" b="1" dirty="0"/>
              <a:t>He Had a Wrong Sense of Righteousness</a:t>
            </a:r>
          </a:p>
          <a:p>
            <a:r>
              <a:rPr lang="en-US" sz="4400" b="1" dirty="0"/>
              <a:t>He Had a Wrong Opinion about Jesus  </a:t>
            </a:r>
            <a:endParaRPr lang="en-US" sz="44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Introductory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His Tragic Outcome</a:t>
            </a:r>
          </a:p>
          <a:p>
            <a:r>
              <a:rPr lang="en-US" sz="4400" b="1" dirty="0"/>
              <a:t>His Spiritual Attraction</a:t>
            </a:r>
          </a:p>
          <a:p>
            <a:r>
              <a:rPr lang="en-US" sz="4400" b="1" dirty="0"/>
              <a:t>His Unlimited Potential</a:t>
            </a:r>
          </a:p>
          <a:p>
            <a:endParaRPr lang="en-US" sz="3600" b="1" dirty="0"/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61822" indent="-742950">
              <a:buFont typeface="+mj-lt"/>
              <a:buAutoNum type="arabicParenR" startAt="17"/>
            </a:pPr>
            <a:r>
              <a:rPr lang="en-US" sz="4400" dirty="0"/>
              <a:t>And when he was gone forth into the way, there came one running, and kneeled to him, and asked him, Good Master, what shall I do that I may inherit eternal life?</a:t>
            </a:r>
          </a:p>
          <a:p>
            <a:pPr marL="861822" indent="-742950">
              <a:buFont typeface="+mj-lt"/>
              <a:buAutoNum type="arabicParenR" startAt="17"/>
            </a:pPr>
            <a:r>
              <a:rPr lang="en-US" sz="4400" dirty="0"/>
              <a:t>And Jesus said unto him, Why </a:t>
            </a:r>
            <a:r>
              <a:rPr lang="en-US" sz="4400" dirty="0" err="1"/>
              <a:t>callest</a:t>
            </a:r>
            <a:r>
              <a:rPr lang="en-US" sz="4400" dirty="0"/>
              <a:t> thou me good? there is none good but one, that is, God.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61822" indent="-742950">
              <a:buFont typeface="+mj-lt"/>
              <a:buAutoNum type="arabicParenR" startAt="19"/>
            </a:pPr>
            <a:r>
              <a:rPr lang="en-US" sz="4400" dirty="0"/>
              <a:t>Thou </a:t>
            </a:r>
            <a:r>
              <a:rPr lang="en-US" sz="4400" dirty="0" err="1"/>
              <a:t>knowest</a:t>
            </a:r>
            <a:r>
              <a:rPr lang="en-US" sz="4400" dirty="0"/>
              <a:t> the commandments, Do not commit adultery, Do not kill, Do not steal, Do not bear false witness, Defraud not, </a:t>
            </a:r>
            <a:r>
              <a:rPr lang="en-US" sz="4400" dirty="0" err="1"/>
              <a:t>Honour</a:t>
            </a:r>
            <a:r>
              <a:rPr lang="en-US" sz="4400" dirty="0"/>
              <a:t> thy father and mother.</a:t>
            </a:r>
          </a:p>
          <a:p>
            <a:pPr marL="861822" indent="-742950">
              <a:buFont typeface="+mj-lt"/>
              <a:buAutoNum type="arabicParenR" startAt="19"/>
            </a:pPr>
            <a:r>
              <a:rPr lang="en-US" sz="4400" dirty="0"/>
              <a:t>20 And he answered and said unto him, Master, all these have I observed from my youth.</a:t>
            </a:r>
          </a:p>
        </p:txBody>
      </p:sp>
    </p:spTree>
    <p:extLst>
      <p:ext uri="{BB962C8B-B14F-4D97-AF65-F5344CB8AC3E}">
        <p14:creationId xmlns:p14="http://schemas.microsoft.com/office/powerpoint/2010/main" val="126596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61822" indent="-742950">
              <a:buFont typeface="+mj-lt"/>
              <a:buAutoNum type="arabicParenR" startAt="21"/>
            </a:pPr>
            <a:r>
              <a:rPr lang="en-US" sz="4400" dirty="0"/>
              <a:t>Then Jesus beholding him loved him, and said unto him, One thing thou </a:t>
            </a:r>
            <a:r>
              <a:rPr lang="en-US" sz="4400" dirty="0" err="1"/>
              <a:t>lackest</a:t>
            </a:r>
            <a:r>
              <a:rPr lang="en-US" sz="4400" dirty="0"/>
              <a:t>: go thy way, sell whatsoever thou hast, and give to the poor, and thou shalt have treasure in heaven: and come, take up the cross, and follow me.</a:t>
            </a:r>
          </a:p>
        </p:txBody>
      </p:sp>
    </p:spTree>
    <p:extLst>
      <p:ext uri="{BB962C8B-B14F-4D97-AF65-F5344CB8AC3E}">
        <p14:creationId xmlns:p14="http://schemas.microsoft.com/office/powerpoint/2010/main" val="84467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61822" indent="-742950">
              <a:buFont typeface="+mj-lt"/>
              <a:buAutoNum type="arabicParenR" startAt="22"/>
            </a:pPr>
            <a:r>
              <a:rPr lang="en-US" sz="4400" dirty="0"/>
              <a:t>And he was sad at that saying, and went away grieved: for he had great possessions.</a:t>
            </a:r>
          </a:p>
          <a:p>
            <a:pPr marL="861822" indent="-742950">
              <a:buFont typeface="+mj-lt"/>
              <a:buAutoNum type="arabicParenR" startAt="22"/>
            </a:pPr>
            <a:r>
              <a:rPr lang="en-US" sz="4400" dirty="0"/>
              <a:t>And Jesus looked round about, and saith unto his disciples, How hardly shall they that have riches enter into the kingdom of God!</a:t>
            </a:r>
          </a:p>
        </p:txBody>
      </p:sp>
    </p:spTree>
    <p:extLst>
      <p:ext uri="{BB962C8B-B14F-4D97-AF65-F5344CB8AC3E}">
        <p14:creationId xmlns:p14="http://schemas.microsoft.com/office/powerpoint/2010/main" val="235977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61822" indent="-742950">
              <a:buFont typeface="+mj-lt"/>
              <a:buAutoNum type="arabicParenR" startAt="24"/>
            </a:pPr>
            <a:r>
              <a:rPr lang="en-US" sz="4400" dirty="0"/>
              <a:t>And the disciples were astonished at his words. But Jesus </a:t>
            </a:r>
            <a:r>
              <a:rPr lang="en-US" sz="4400" dirty="0" err="1"/>
              <a:t>answereth</a:t>
            </a:r>
            <a:r>
              <a:rPr lang="en-US" sz="4400" dirty="0"/>
              <a:t> again, and saith unto them, Children, how hard is it for them that trust in riches to enter into the kingdom of God!</a:t>
            </a:r>
          </a:p>
        </p:txBody>
      </p:sp>
    </p:spTree>
    <p:extLst>
      <p:ext uri="{BB962C8B-B14F-4D97-AF65-F5344CB8AC3E}">
        <p14:creationId xmlns:p14="http://schemas.microsoft.com/office/powerpoint/2010/main" val="273521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61822" indent="-742950">
              <a:buFont typeface="+mj-lt"/>
              <a:buAutoNum type="arabicParenR" startAt="25"/>
            </a:pPr>
            <a:r>
              <a:rPr lang="en-US" sz="4400" dirty="0"/>
              <a:t>It is easier for a camel to go through the eye of a needle, than for a rich man to enter into the kingdom of God.</a:t>
            </a:r>
          </a:p>
          <a:p>
            <a:pPr marL="861822" indent="-742950">
              <a:buFont typeface="+mj-lt"/>
              <a:buAutoNum type="arabicParenR" startAt="25"/>
            </a:pPr>
            <a:r>
              <a:rPr lang="en-US" sz="4400" dirty="0"/>
              <a:t>And they were astonished out of measure, saying among themselves, Who then can be saved?</a:t>
            </a:r>
          </a:p>
        </p:txBody>
      </p:sp>
    </p:spTree>
    <p:extLst>
      <p:ext uri="{BB962C8B-B14F-4D97-AF65-F5344CB8AC3E}">
        <p14:creationId xmlns:p14="http://schemas.microsoft.com/office/powerpoint/2010/main" val="157730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61822" indent="-742950">
              <a:buFont typeface="+mj-lt"/>
              <a:buAutoNum type="arabicParenR" startAt="27"/>
            </a:pPr>
            <a:r>
              <a:rPr lang="en-US" sz="4400" dirty="0"/>
              <a:t>And Jesus looking upon them saith, With men it is impossible, but not with God: for with God all things are possible.</a:t>
            </a:r>
          </a:p>
        </p:txBody>
      </p:sp>
    </p:spTree>
    <p:extLst>
      <p:ext uri="{BB962C8B-B14F-4D97-AF65-F5344CB8AC3E}">
        <p14:creationId xmlns:p14="http://schemas.microsoft.com/office/powerpoint/2010/main" val="4088483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</TotalTime>
  <Words>454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Corbel</vt:lpstr>
      <vt:lpstr>Wingdings</vt:lpstr>
      <vt:lpstr>Wingdings 2</vt:lpstr>
      <vt:lpstr>Wingdings 3</vt:lpstr>
      <vt:lpstr>Module</vt:lpstr>
      <vt:lpstr>Everything but the Right Thing</vt:lpstr>
      <vt:lpstr>Introductory Observations</vt:lpstr>
      <vt:lpstr>Mark 10:17-27(KJV)</vt:lpstr>
      <vt:lpstr>Mark 10:17-27(KJV)</vt:lpstr>
      <vt:lpstr>Mark 10:17-27(KJV)</vt:lpstr>
      <vt:lpstr>Mark 10:17-27(KJV)</vt:lpstr>
      <vt:lpstr>Mark 10:17-27(KJV)</vt:lpstr>
      <vt:lpstr>Mark 10:17-27(KJV)</vt:lpstr>
      <vt:lpstr>Mark 10:17-27(KJV)</vt:lpstr>
      <vt:lpstr>He Had Some Things “Right” </vt:lpstr>
      <vt:lpstr>He Had Some Things “Right” </vt:lpstr>
      <vt:lpstr>He Has Some Things Wrong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Pastor</cp:lastModifiedBy>
  <cp:revision>10</cp:revision>
  <dcterms:created xsi:type="dcterms:W3CDTF">2013-02-10T16:06:46Z</dcterms:created>
  <dcterms:modified xsi:type="dcterms:W3CDTF">2018-09-09T03:53:57Z</dcterms:modified>
</cp:coreProperties>
</file>