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76" r:id="rId2"/>
    <p:sldId id="258" r:id="rId3"/>
    <p:sldId id="275" r:id="rId4"/>
    <p:sldId id="257"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7"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02" d="100"/>
          <a:sy n="102" d="100"/>
        </p:scale>
        <p:origin x="84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FF96E19-4F43-47C8-BCE5-07B94CF7C76E}" type="doc">
      <dgm:prSet loTypeId="urn:microsoft.com/office/officeart/2005/8/layout/list1" loCatId="list" qsTypeId="urn:microsoft.com/office/officeart/2005/8/quickstyle/simple5" qsCatId="simple" csTypeId="urn:microsoft.com/office/officeart/2005/8/colors/accent1_2" csCatId="accent1" phldr="1"/>
      <dgm:spPr/>
      <dgm:t>
        <a:bodyPr/>
        <a:lstStyle/>
        <a:p>
          <a:endParaRPr lang="en-US"/>
        </a:p>
      </dgm:t>
    </dgm:pt>
    <dgm:pt modelId="{447D24C4-D896-4B1E-9AD6-BC03A8E58E57}">
      <dgm:prSet phldrT="[Text]" custT="1"/>
      <dgm:spPr/>
      <dgm:t>
        <a:bodyPr/>
        <a:lstStyle/>
        <a:p>
          <a:r>
            <a:rPr lang="en-US" sz="2400" b="1"/>
            <a:t>#3.  They are weak, but strong, only as much as a person allows the.  </a:t>
          </a:r>
          <a:endParaRPr lang="en-US" sz="2400" b="1" dirty="0"/>
        </a:p>
      </dgm:t>
    </dgm:pt>
    <dgm:pt modelId="{344C11E8-7210-4986-8510-4D19B03F555F}" type="parTrans" cxnId="{5C7D8B75-C651-4DB5-AECC-26E3BE0EB538}">
      <dgm:prSet/>
      <dgm:spPr/>
      <dgm:t>
        <a:bodyPr/>
        <a:lstStyle/>
        <a:p>
          <a:endParaRPr lang="en-US"/>
        </a:p>
      </dgm:t>
    </dgm:pt>
    <dgm:pt modelId="{58DF4D3E-996C-48F5-8A88-B973D1D153FA}" type="sibTrans" cxnId="{5C7D8B75-C651-4DB5-AECC-26E3BE0EB538}">
      <dgm:prSet/>
      <dgm:spPr/>
      <dgm:t>
        <a:bodyPr/>
        <a:lstStyle/>
        <a:p>
          <a:endParaRPr lang="en-US"/>
        </a:p>
      </dgm:t>
    </dgm:pt>
    <dgm:pt modelId="{862F0CE7-D9DF-4619-87D2-5D7FD8C6B0E0}">
      <dgm:prSet custT="1"/>
      <dgm:spPr/>
      <dgm:t>
        <a:bodyPr/>
        <a:lstStyle/>
        <a:p>
          <a:r>
            <a:rPr lang="en-US" sz="2000" b="1"/>
            <a:t>#1. First on the list is that we need to know that our spiritual enemy is very much real!!</a:t>
          </a:r>
          <a:endParaRPr lang="en-US" sz="2000" b="1" dirty="0"/>
        </a:p>
      </dgm:t>
    </dgm:pt>
    <dgm:pt modelId="{0719ACD5-85F8-4678-962C-B018183E50AF}" type="parTrans" cxnId="{A0ADD6B0-E9D3-4034-9387-2994DFA58BCC}">
      <dgm:prSet/>
      <dgm:spPr/>
      <dgm:t>
        <a:bodyPr/>
        <a:lstStyle/>
        <a:p>
          <a:endParaRPr lang="en-US"/>
        </a:p>
      </dgm:t>
    </dgm:pt>
    <dgm:pt modelId="{EC0F4FB5-DAAF-47F1-A580-13132C9BF91D}" type="sibTrans" cxnId="{A0ADD6B0-E9D3-4034-9387-2994DFA58BCC}">
      <dgm:prSet/>
      <dgm:spPr/>
      <dgm:t>
        <a:bodyPr/>
        <a:lstStyle/>
        <a:p>
          <a:endParaRPr lang="en-US"/>
        </a:p>
      </dgm:t>
    </dgm:pt>
    <dgm:pt modelId="{60D21C00-A050-4F93-90BD-415B2D01DA09}">
      <dgm:prSet custT="1"/>
      <dgm:spPr/>
      <dgm:t>
        <a:bodyPr/>
        <a:lstStyle/>
        <a:p>
          <a:r>
            <a:rPr lang="en-US" sz="2400" b="1"/>
            <a:t>#2. They are very well trained and well organized!!</a:t>
          </a:r>
          <a:endParaRPr lang="en-US" sz="2400" b="1" dirty="0"/>
        </a:p>
      </dgm:t>
    </dgm:pt>
    <dgm:pt modelId="{834604B9-594F-448D-BAC2-19829636C27B}" type="parTrans" cxnId="{8136817B-7C3A-49C2-8810-A8225F60F262}">
      <dgm:prSet/>
      <dgm:spPr/>
      <dgm:t>
        <a:bodyPr/>
        <a:lstStyle/>
        <a:p>
          <a:endParaRPr lang="en-US"/>
        </a:p>
      </dgm:t>
    </dgm:pt>
    <dgm:pt modelId="{21B7A887-D3EA-4F80-AE20-F575BB259DC8}" type="sibTrans" cxnId="{8136817B-7C3A-49C2-8810-A8225F60F262}">
      <dgm:prSet/>
      <dgm:spPr/>
      <dgm:t>
        <a:bodyPr/>
        <a:lstStyle/>
        <a:p>
          <a:endParaRPr lang="en-US"/>
        </a:p>
      </dgm:t>
    </dgm:pt>
    <dgm:pt modelId="{3826B662-BBA0-452E-8088-45AC0F55C592}">
      <dgm:prSet custT="1"/>
      <dgm:spPr/>
      <dgm:t>
        <a:bodyPr/>
        <a:lstStyle/>
        <a:p>
          <a:r>
            <a:rPr lang="en-US" sz="2400" b="1"/>
            <a:t>#5.  They have all the characteristics that make up an intelligent being!!</a:t>
          </a:r>
          <a:endParaRPr lang="en-US" sz="2400" b="1" dirty="0"/>
        </a:p>
      </dgm:t>
    </dgm:pt>
    <dgm:pt modelId="{747E0181-1821-452D-BFCA-4D776C55623C}" type="parTrans" cxnId="{F49C02BC-6F9C-48CC-9B8B-6BA48EBD40F1}">
      <dgm:prSet/>
      <dgm:spPr/>
      <dgm:t>
        <a:bodyPr/>
        <a:lstStyle/>
        <a:p>
          <a:endParaRPr lang="en-US"/>
        </a:p>
      </dgm:t>
    </dgm:pt>
    <dgm:pt modelId="{4B73631D-4F22-4B69-AE63-1A4149091339}" type="sibTrans" cxnId="{F49C02BC-6F9C-48CC-9B8B-6BA48EBD40F1}">
      <dgm:prSet/>
      <dgm:spPr/>
      <dgm:t>
        <a:bodyPr/>
        <a:lstStyle/>
        <a:p>
          <a:endParaRPr lang="en-US"/>
        </a:p>
      </dgm:t>
    </dgm:pt>
    <dgm:pt modelId="{586B1365-077B-4DCE-8F65-2687EE0FC164}">
      <dgm:prSet custT="1"/>
      <dgm:spPr/>
      <dgm:t>
        <a:bodyPr/>
        <a:lstStyle/>
        <a:p>
          <a:r>
            <a:rPr lang="en-US" sz="2400" b="1"/>
            <a:t>#7. They are made subject to Christ and believers by the atonement, the name of Jesus, and the Holy Spirit</a:t>
          </a:r>
          <a:r>
            <a:rPr lang="en-US" sz="700"/>
            <a:t>.</a:t>
          </a:r>
          <a:endParaRPr lang="en-US" sz="700" dirty="0"/>
        </a:p>
      </dgm:t>
    </dgm:pt>
    <dgm:pt modelId="{7C55372D-A16E-487E-8209-AD036182ADB8}" type="parTrans" cxnId="{5FE6265B-A7DB-4ACE-BF9D-3576846F53FF}">
      <dgm:prSet/>
      <dgm:spPr/>
      <dgm:t>
        <a:bodyPr/>
        <a:lstStyle/>
        <a:p>
          <a:endParaRPr lang="en-US"/>
        </a:p>
      </dgm:t>
    </dgm:pt>
    <dgm:pt modelId="{A52DBEFC-78EA-48A8-9DB3-58B04CD89B4A}" type="sibTrans" cxnId="{5FE6265B-A7DB-4ACE-BF9D-3576846F53FF}">
      <dgm:prSet/>
      <dgm:spPr/>
      <dgm:t>
        <a:bodyPr/>
        <a:lstStyle/>
        <a:p>
          <a:endParaRPr lang="en-US"/>
        </a:p>
      </dgm:t>
    </dgm:pt>
    <dgm:pt modelId="{AED84559-37EA-4095-B11B-61755A17F2A1}">
      <dgm:prSet custT="1"/>
      <dgm:spPr/>
      <dgm:t>
        <a:bodyPr/>
        <a:lstStyle/>
        <a:p>
          <a:r>
            <a:rPr lang="en-US" sz="2000" b="1"/>
            <a:t>#6.  They can walk, hear, speak, see, obey, seek, think, know and they dwell in the body they have possessed in order to accomplish their evil purposes</a:t>
          </a:r>
          <a:r>
            <a:rPr lang="en-US" sz="800"/>
            <a:t>.</a:t>
          </a:r>
          <a:endParaRPr lang="en-US" sz="800" dirty="0"/>
        </a:p>
      </dgm:t>
    </dgm:pt>
    <dgm:pt modelId="{98C974A7-CA72-4FEC-8B7D-E61D8438EF75}" type="parTrans" cxnId="{C1543653-AE3A-4F5D-B14C-ADF08988AD11}">
      <dgm:prSet/>
      <dgm:spPr/>
      <dgm:t>
        <a:bodyPr/>
        <a:lstStyle/>
        <a:p>
          <a:endParaRPr lang="en-US"/>
        </a:p>
      </dgm:t>
    </dgm:pt>
    <dgm:pt modelId="{3ED3096C-3E7D-4DB3-9CDE-5AD5E31F152B}" type="sibTrans" cxnId="{C1543653-AE3A-4F5D-B14C-ADF08988AD11}">
      <dgm:prSet/>
      <dgm:spPr/>
      <dgm:t>
        <a:bodyPr/>
        <a:lstStyle/>
        <a:p>
          <a:endParaRPr lang="en-US"/>
        </a:p>
      </dgm:t>
    </dgm:pt>
    <dgm:pt modelId="{8C62D426-AC0A-41BF-B3EC-BE149D9028EA}">
      <dgm:prSet custT="1"/>
      <dgm:spPr/>
      <dgm:t>
        <a:bodyPr/>
        <a:lstStyle/>
        <a:p>
          <a:r>
            <a:rPr lang="en-US" sz="2400" b="1"/>
            <a:t>#4.  Their Powers are limited against the Child of God who is well prepared!</a:t>
          </a:r>
          <a:endParaRPr lang="en-US" sz="2400" b="1" dirty="0"/>
        </a:p>
      </dgm:t>
    </dgm:pt>
    <dgm:pt modelId="{705F5AD9-A561-44A9-A936-3D015EC216BA}" type="parTrans" cxnId="{926F031E-BDDB-4D37-B6F5-2ED325D21564}">
      <dgm:prSet/>
      <dgm:spPr/>
      <dgm:t>
        <a:bodyPr/>
        <a:lstStyle/>
        <a:p>
          <a:endParaRPr lang="en-US"/>
        </a:p>
      </dgm:t>
    </dgm:pt>
    <dgm:pt modelId="{5F1EA8F3-48F2-4BB0-8CFD-653E07192564}" type="sibTrans" cxnId="{926F031E-BDDB-4D37-B6F5-2ED325D21564}">
      <dgm:prSet/>
      <dgm:spPr/>
      <dgm:t>
        <a:bodyPr/>
        <a:lstStyle/>
        <a:p>
          <a:endParaRPr lang="en-US"/>
        </a:p>
      </dgm:t>
    </dgm:pt>
    <dgm:pt modelId="{69642B2D-7344-4325-B845-070A88EAD479}" type="pres">
      <dgm:prSet presAssocID="{9FF96E19-4F43-47C8-BCE5-07B94CF7C76E}" presName="linear" presStyleCnt="0">
        <dgm:presLayoutVars>
          <dgm:dir/>
          <dgm:animLvl val="lvl"/>
          <dgm:resizeHandles val="exact"/>
        </dgm:presLayoutVars>
      </dgm:prSet>
      <dgm:spPr/>
    </dgm:pt>
    <dgm:pt modelId="{B874DB35-7008-4CCC-8BAF-AD5D4D424815}" type="pres">
      <dgm:prSet presAssocID="{862F0CE7-D9DF-4619-87D2-5D7FD8C6B0E0}" presName="parentLin" presStyleCnt="0"/>
      <dgm:spPr/>
    </dgm:pt>
    <dgm:pt modelId="{B4D890F8-3A00-4ED8-9978-1D185176C199}" type="pres">
      <dgm:prSet presAssocID="{862F0CE7-D9DF-4619-87D2-5D7FD8C6B0E0}" presName="parentLeftMargin" presStyleLbl="node1" presStyleIdx="0" presStyleCnt="7"/>
      <dgm:spPr/>
    </dgm:pt>
    <dgm:pt modelId="{51F60607-75E6-46B5-A1A8-A5F0B716D549}" type="pres">
      <dgm:prSet presAssocID="{862F0CE7-D9DF-4619-87D2-5D7FD8C6B0E0}" presName="parentText" presStyleLbl="node1" presStyleIdx="0" presStyleCnt="7" custScaleX="142812" custScaleY="276031" custLinFactY="-10435" custLinFactNeighborX="-44865" custLinFactNeighborY="-100000">
        <dgm:presLayoutVars>
          <dgm:chMax val="0"/>
          <dgm:bulletEnabled val="1"/>
        </dgm:presLayoutVars>
      </dgm:prSet>
      <dgm:spPr/>
    </dgm:pt>
    <dgm:pt modelId="{8393B08F-23C6-48B3-B8A1-C7693DD47116}" type="pres">
      <dgm:prSet presAssocID="{862F0CE7-D9DF-4619-87D2-5D7FD8C6B0E0}" presName="negativeSpace" presStyleCnt="0"/>
      <dgm:spPr/>
    </dgm:pt>
    <dgm:pt modelId="{EC252C8B-0D31-49AA-BC09-8ABF119400C2}" type="pres">
      <dgm:prSet presAssocID="{862F0CE7-D9DF-4619-87D2-5D7FD8C6B0E0}" presName="childText" presStyleLbl="conFgAcc1" presStyleIdx="0" presStyleCnt="7" custScaleY="111191" custLinFactY="52624" custLinFactNeighborX="0" custLinFactNeighborY="100000">
        <dgm:presLayoutVars>
          <dgm:bulletEnabled val="1"/>
        </dgm:presLayoutVars>
      </dgm:prSet>
      <dgm:spPr/>
    </dgm:pt>
    <dgm:pt modelId="{332C4CF5-CF38-4A24-8546-AFAFCF87B8C5}" type="pres">
      <dgm:prSet presAssocID="{EC0F4FB5-DAAF-47F1-A580-13132C9BF91D}" presName="spaceBetweenRectangles" presStyleCnt="0"/>
      <dgm:spPr/>
    </dgm:pt>
    <dgm:pt modelId="{D658A704-19EB-4E73-9395-C3CF8F840A6D}" type="pres">
      <dgm:prSet presAssocID="{60D21C00-A050-4F93-90BD-415B2D01DA09}" presName="parentLin" presStyleCnt="0"/>
      <dgm:spPr/>
    </dgm:pt>
    <dgm:pt modelId="{C95C0CDC-26EB-4DCC-A46B-EFEF8A0D6011}" type="pres">
      <dgm:prSet presAssocID="{60D21C00-A050-4F93-90BD-415B2D01DA09}" presName="parentLeftMargin" presStyleLbl="node1" presStyleIdx="0" presStyleCnt="7"/>
      <dgm:spPr/>
    </dgm:pt>
    <dgm:pt modelId="{6DF3D299-8D41-48E0-83A6-6BE52B7D1A37}" type="pres">
      <dgm:prSet presAssocID="{60D21C00-A050-4F93-90BD-415B2D01DA09}" presName="parentText" presStyleLbl="node1" presStyleIdx="1" presStyleCnt="7" custScaleX="140557" custScaleY="277637" custLinFactY="-41983" custLinFactNeighborX="-43295" custLinFactNeighborY="-100000">
        <dgm:presLayoutVars>
          <dgm:chMax val="0"/>
          <dgm:bulletEnabled val="1"/>
        </dgm:presLayoutVars>
      </dgm:prSet>
      <dgm:spPr/>
    </dgm:pt>
    <dgm:pt modelId="{CA116F4E-8D0F-4DB0-B0B2-7FE2B0C5FD19}" type="pres">
      <dgm:prSet presAssocID="{60D21C00-A050-4F93-90BD-415B2D01DA09}" presName="negativeSpace" presStyleCnt="0"/>
      <dgm:spPr/>
    </dgm:pt>
    <dgm:pt modelId="{39A57894-02C7-4EE0-92F7-A583D0878884}" type="pres">
      <dgm:prSet presAssocID="{60D21C00-A050-4F93-90BD-415B2D01DA09}" presName="childText" presStyleLbl="conFgAcc1" presStyleIdx="1" presStyleCnt="7">
        <dgm:presLayoutVars>
          <dgm:bulletEnabled val="1"/>
        </dgm:presLayoutVars>
      </dgm:prSet>
      <dgm:spPr/>
    </dgm:pt>
    <dgm:pt modelId="{953B5361-DE12-4097-8863-4D4EA6426692}" type="pres">
      <dgm:prSet presAssocID="{21B7A887-D3EA-4F80-AE20-F575BB259DC8}" presName="spaceBetweenRectangles" presStyleCnt="0"/>
      <dgm:spPr/>
    </dgm:pt>
    <dgm:pt modelId="{5857FDF4-E78F-4626-B5C1-AF7CB54F5BDC}" type="pres">
      <dgm:prSet presAssocID="{447D24C4-D896-4B1E-9AD6-BC03A8E58E57}" presName="parentLin" presStyleCnt="0"/>
      <dgm:spPr/>
    </dgm:pt>
    <dgm:pt modelId="{114A73F1-9D3F-4E37-ACEC-0F84A350EC32}" type="pres">
      <dgm:prSet presAssocID="{447D24C4-D896-4B1E-9AD6-BC03A8E58E57}" presName="parentLeftMargin" presStyleLbl="node1" presStyleIdx="1" presStyleCnt="7"/>
      <dgm:spPr/>
    </dgm:pt>
    <dgm:pt modelId="{806D46BA-7146-4044-B161-8B63150142E3}" type="pres">
      <dgm:prSet presAssocID="{447D24C4-D896-4B1E-9AD6-BC03A8E58E57}" presName="parentText" presStyleLbl="node1" presStyleIdx="2" presStyleCnt="7" custScaleX="147013" custScaleY="263287" custLinFactY="-64559" custLinFactNeighborX="-44293" custLinFactNeighborY="-100000">
        <dgm:presLayoutVars>
          <dgm:chMax val="0"/>
          <dgm:bulletEnabled val="1"/>
        </dgm:presLayoutVars>
      </dgm:prSet>
      <dgm:spPr/>
    </dgm:pt>
    <dgm:pt modelId="{9D55D8F9-4C8A-46B0-817E-6B3C0E704901}" type="pres">
      <dgm:prSet presAssocID="{447D24C4-D896-4B1E-9AD6-BC03A8E58E57}" presName="negativeSpace" presStyleCnt="0"/>
      <dgm:spPr/>
    </dgm:pt>
    <dgm:pt modelId="{CB6C8C73-1358-41E4-82A6-C33DE4120316}" type="pres">
      <dgm:prSet presAssocID="{447D24C4-D896-4B1E-9AD6-BC03A8E58E57}" presName="childText" presStyleLbl="conFgAcc1" presStyleIdx="2" presStyleCnt="7">
        <dgm:presLayoutVars>
          <dgm:bulletEnabled val="1"/>
        </dgm:presLayoutVars>
      </dgm:prSet>
      <dgm:spPr/>
    </dgm:pt>
    <dgm:pt modelId="{D7F6B64A-6176-42EE-A364-C7091D958F7B}" type="pres">
      <dgm:prSet presAssocID="{58DF4D3E-996C-48F5-8A88-B973D1D153FA}" presName="spaceBetweenRectangles" presStyleCnt="0"/>
      <dgm:spPr/>
    </dgm:pt>
    <dgm:pt modelId="{2004DB51-A647-4065-BAFE-0678D6E0F1D2}" type="pres">
      <dgm:prSet presAssocID="{8C62D426-AC0A-41BF-B3EC-BE149D9028EA}" presName="parentLin" presStyleCnt="0"/>
      <dgm:spPr/>
    </dgm:pt>
    <dgm:pt modelId="{381A29BC-1DF1-4D6D-848C-A7D158262BA6}" type="pres">
      <dgm:prSet presAssocID="{8C62D426-AC0A-41BF-B3EC-BE149D9028EA}" presName="parentLeftMargin" presStyleLbl="node1" presStyleIdx="2" presStyleCnt="7"/>
      <dgm:spPr/>
    </dgm:pt>
    <dgm:pt modelId="{D34D4D2F-638A-4E7E-A56C-42E997C721BE}" type="pres">
      <dgm:prSet presAssocID="{8C62D426-AC0A-41BF-B3EC-BE149D9028EA}" presName="parentText" presStyleLbl="node1" presStyleIdx="3" presStyleCnt="7" custScaleX="157296" custScaleY="372501" custLinFactY="-84128" custLinFactNeighborX="-45440" custLinFactNeighborY="-100000">
        <dgm:presLayoutVars>
          <dgm:chMax val="0"/>
          <dgm:bulletEnabled val="1"/>
        </dgm:presLayoutVars>
      </dgm:prSet>
      <dgm:spPr/>
    </dgm:pt>
    <dgm:pt modelId="{65813813-9D98-4D76-9FFF-81A3F4511BE4}" type="pres">
      <dgm:prSet presAssocID="{8C62D426-AC0A-41BF-B3EC-BE149D9028EA}" presName="negativeSpace" presStyleCnt="0"/>
      <dgm:spPr/>
    </dgm:pt>
    <dgm:pt modelId="{37D05B30-DB59-40D6-A14F-067B3C39981B}" type="pres">
      <dgm:prSet presAssocID="{8C62D426-AC0A-41BF-B3EC-BE149D9028EA}" presName="childText" presStyleLbl="conFgAcc1" presStyleIdx="3" presStyleCnt="7">
        <dgm:presLayoutVars>
          <dgm:bulletEnabled val="1"/>
        </dgm:presLayoutVars>
      </dgm:prSet>
      <dgm:spPr/>
    </dgm:pt>
    <dgm:pt modelId="{917E3143-6FB8-4B07-89E5-4F6F0A549D10}" type="pres">
      <dgm:prSet presAssocID="{5F1EA8F3-48F2-4BB0-8CFD-653E07192564}" presName="spaceBetweenRectangles" presStyleCnt="0"/>
      <dgm:spPr/>
    </dgm:pt>
    <dgm:pt modelId="{93F4F52E-1716-47DE-ABFF-59427F63716F}" type="pres">
      <dgm:prSet presAssocID="{3826B662-BBA0-452E-8088-45AC0F55C592}" presName="parentLin" presStyleCnt="0"/>
      <dgm:spPr/>
    </dgm:pt>
    <dgm:pt modelId="{77E2C03D-3DB5-404B-A293-6BB588FA50A3}" type="pres">
      <dgm:prSet presAssocID="{3826B662-BBA0-452E-8088-45AC0F55C592}" presName="parentLeftMargin" presStyleLbl="node1" presStyleIdx="3" presStyleCnt="7"/>
      <dgm:spPr/>
    </dgm:pt>
    <dgm:pt modelId="{71589F72-B443-436C-8065-BAC5E5FB6644}" type="pres">
      <dgm:prSet presAssocID="{3826B662-BBA0-452E-8088-45AC0F55C592}" presName="parentText" presStyleLbl="node1" presStyleIdx="4" presStyleCnt="7" custScaleX="142997" custScaleY="397901" custLinFactY="-45998" custLinFactNeighborX="-52593" custLinFactNeighborY="-100000">
        <dgm:presLayoutVars>
          <dgm:chMax val="0"/>
          <dgm:bulletEnabled val="1"/>
        </dgm:presLayoutVars>
      </dgm:prSet>
      <dgm:spPr/>
    </dgm:pt>
    <dgm:pt modelId="{D91B0025-0E8C-435F-8DEA-D82BCB74D259}" type="pres">
      <dgm:prSet presAssocID="{3826B662-BBA0-452E-8088-45AC0F55C592}" presName="negativeSpace" presStyleCnt="0"/>
      <dgm:spPr/>
    </dgm:pt>
    <dgm:pt modelId="{2DD2254B-C3CC-4C8B-B472-BDE849F36AFF}" type="pres">
      <dgm:prSet presAssocID="{3826B662-BBA0-452E-8088-45AC0F55C592}" presName="childText" presStyleLbl="conFgAcc1" presStyleIdx="4" presStyleCnt="7">
        <dgm:presLayoutVars>
          <dgm:bulletEnabled val="1"/>
        </dgm:presLayoutVars>
      </dgm:prSet>
      <dgm:spPr/>
    </dgm:pt>
    <dgm:pt modelId="{0C8F3FB1-5B3A-4142-BE91-ED662ADA1EE4}" type="pres">
      <dgm:prSet presAssocID="{4B73631D-4F22-4B69-AE63-1A4149091339}" presName="spaceBetweenRectangles" presStyleCnt="0"/>
      <dgm:spPr/>
    </dgm:pt>
    <dgm:pt modelId="{88EF29F9-A705-427A-A561-6FD7E5197B71}" type="pres">
      <dgm:prSet presAssocID="{AED84559-37EA-4095-B11B-61755A17F2A1}" presName="parentLin" presStyleCnt="0"/>
      <dgm:spPr/>
    </dgm:pt>
    <dgm:pt modelId="{50CFA5F4-7CFF-4A06-9CC3-2B76C3134C17}" type="pres">
      <dgm:prSet presAssocID="{AED84559-37EA-4095-B11B-61755A17F2A1}" presName="parentLeftMargin" presStyleLbl="node1" presStyleIdx="4" presStyleCnt="7"/>
      <dgm:spPr/>
    </dgm:pt>
    <dgm:pt modelId="{71431F85-EC54-4164-8CDF-1FB3DA4CAC47}" type="pres">
      <dgm:prSet presAssocID="{AED84559-37EA-4095-B11B-61755A17F2A1}" presName="parentText" presStyleLbl="node1" presStyleIdx="5" presStyleCnt="7" custScaleX="142857" custScaleY="381528" custLinFactY="-5359" custLinFactNeighborX="-51791" custLinFactNeighborY="-100000">
        <dgm:presLayoutVars>
          <dgm:chMax val="0"/>
          <dgm:bulletEnabled val="1"/>
        </dgm:presLayoutVars>
      </dgm:prSet>
      <dgm:spPr/>
    </dgm:pt>
    <dgm:pt modelId="{2D0F068E-ACCA-4AB9-BF16-9ED295FAB2BF}" type="pres">
      <dgm:prSet presAssocID="{AED84559-37EA-4095-B11B-61755A17F2A1}" presName="negativeSpace" presStyleCnt="0"/>
      <dgm:spPr/>
    </dgm:pt>
    <dgm:pt modelId="{DC169E44-FBD9-4FF2-94F2-27E3C32C423A}" type="pres">
      <dgm:prSet presAssocID="{AED84559-37EA-4095-B11B-61755A17F2A1}" presName="childText" presStyleLbl="conFgAcc1" presStyleIdx="5" presStyleCnt="7">
        <dgm:presLayoutVars>
          <dgm:bulletEnabled val="1"/>
        </dgm:presLayoutVars>
      </dgm:prSet>
      <dgm:spPr/>
    </dgm:pt>
    <dgm:pt modelId="{757F5139-D005-4862-9A0D-D92D68951E5C}" type="pres">
      <dgm:prSet presAssocID="{3ED3096C-3E7D-4DB3-9CDE-5AD5E31F152B}" presName="spaceBetweenRectangles" presStyleCnt="0"/>
      <dgm:spPr/>
    </dgm:pt>
    <dgm:pt modelId="{8F732950-CED7-4D12-8CFA-9376926DF33D}" type="pres">
      <dgm:prSet presAssocID="{586B1365-077B-4DCE-8F65-2687EE0FC164}" presName="parentLin" presStyleCnt="0"/>
      <dgm:spPr/>
    </dgm:pt>
    <dgm:pt modelId="{D4F89E2C-4FDB-42E2-B1DC-D33FF48AE0E6}" type="pres">
      <dgm:prSet presAssocID="{586B1365-077B-4DCE-8F65-2687EE0FC164}" presName="parentLeftMargin" presStyleLbl="node1" presStyleIdx="5" presStyleCnt="7"/>
      <dgm:spPr/>
    </dgm:pt>
    <dgm:pt modelId="{AB1E5010-11DB-42E9-81C8-FE98BC15620D}" type="pres">
      <dgm:prSet presAssocID="{586B1365-077B-4DCE-8F65-2687EE0FC164}" presName="parentText" presStyleLbl="node1" presStyleIdx="6" presStyleCnt="7" custScaleX="142857" custScaleY="413908" custLinFactNeighborX="-51791" custLinFactNeighborY="-94823">
        <dgm:presLayoutVars>
          <dgm:chMax val="0"/>
          <dgm:bulletEnabled val="1"/>
        </dgm:presLayoutVars>
      </dgm:prSet>
      <dgm:spPr/>
    </dgm:pt>
    <dgm:pt modelId="{DB274DB7-E5D9-4177-A65C-31EAD1080443}" type="pres">
      <dgm:prSet presAssocID="{586B1365-077B-4DCE-8F65-2687EE0FC164}" presName="negativeSpace" presStyleCnt="0"/>
      <dgm:spPr/>
    </dgm:pt>
    <dgm:pt modelId="{27348BFC-19AC-458F-91E8-866D2F67600C}" type="pres">
      <dgm:prSet presAssocID="{586B1365-077B-4DCE-8F65-2687EE0FC164}" presName="childText" presStyleLbl="conFgAcc1" presStyleIdx="6" presStyleCnt="7">
        <dgm:presLayoutVars>
          <dgm:bulletEnabled val="1"/>
        </dgm:presLayoutVars>
      </dgm:prSet>
      <dgm:spPr/>
    </dgm:pt>
  </dgm:ptLst>
  <dgm:cxnLst>
    <dgm:cxn modelId="{7A33D209-7D1F-469D-AE2F-8C10A379226B}" type="presOf" srcId="{862F0CE7-D9DF-4619-87D2-5D7FD8C6B0E0}" destId="{B4D890F8-3A00-4ED8-9978-1D185176C199}" srcOrd="0" destOrd="0" presId="urn:microsoft.com/office/officeart/2005/8/layout/list1"/>
    <dgm:cxn modelId="{30E8CD0E-51CB-4B75-A94A-056E3AE39282}" type="presOf" srcId="{862F0CE7-D9DF-4619-87D2-5D7FD8C6B0E0}" destId="{51F60607-75E6-46B5-A1A8-A5F0B716D549}" srcOrd="1" destOrd="0" presId="urn:microsoft.com/office/officeart/2005/8/layout/list1"/>
    <dgm:cxn modelId="{926F031E-BDDB-4D37-B6F5-2ED325D21564}" srcId="{9FF96E19-4F43-47C8-BCE5-07B94CF7C76E}" destId="{8C62D426-AC0A-41BF-B3EC-BE149D9028EA}" srcOrd="3" destOrd="0" parTransId="{705F5AD9-A561-44A9-A936-3D015EC216BA}" sibTransId="{5F1EA8F3-48F2-4BB0-8CFD-653E07192564}"/>
    <dgm:cxn modelId="{CD3B9526-E2E5-4DDD-B1C7-F9C576EC0FF6}" type="presOf" srcId="{8C62D426-AC0A-41BF-B3EC-BE149D9028EA}" destId="{381A29BC-1DF1-4D6D-848C-A7D158262BA6}" srcOrd="0" destOrd="0" presId="urn:microsoft.com/office/officeart/2005/8/layout/list1"/>
    <dgm:cxn modelId="{11634929-B1F3-4022-9E5F-BCAB6FB434A9}" type="presOf" srcId="{3826B662-BBA0-452E-8088-45AC0F55C592}" destId="{77E2C03D-3DB5-404B-A293-6BB588FA50A3}" srcOrd="0" destOrd="0" presId="urn:microsoft.com/office/officeart/2005/8/layout/list1"/>
    <dgm:cxn modelId="{5FE6265B-A7DB-4ACE-BF9D-3576846F53FF}" srcId="{9FF96E19-4F43-47C8-BCE5-07B94CF7C76E}" destId="{586B1365-077B-4DCE-8F65-2687EE0FC164}" srcOrd="6" destOrd="0" parTransId="{7C55372D-A16E-487E-8209-AD036182ADB8}" sibTransId="{A52DBEFC-78EA-48A8-9DB3-58B04CD89B4A}"/>
    <dgm:cxn modelId="{5E7F5E46-84A7-4A39-9024-82473F492C94}" type="presOf" srcId="{AED84559-37EA-4095-B11B-61755A17F2A1}" destId="{50CFA5F4-7CFF-4A06-9CC3-2B76C3134C17}" srcOrd="0" destOrd="0" presId="urn:microsoft.com/office/officeart/2005/8/layout/list1"/>
    <dgm:cxn modelId="{82EB5649-5E58-4BE5-AAC8-B4CA21CDB6CB}" type="presOf" srcId="{9FF96E19-4F43-47C8-BCE5-07B94CF7C76E}" destId="{69642B2D-7344-4325-B845-070A88EAD479}" srcOrd="0" destOrd="0" presId="urn:microsoft.com/office/officeart/2005/8/layout/list1"/>
    <dgm:cxn modelId="{102E3D4E-26C5-4186-8A83-C27FE6927316}" type="presOf" srcId="{AED84559-37EA-4095-B11B-61755A17F2A1}" destId="{71431F85-EC54-4164-8CDF-1FB3DA4CAC47}" srcOrd="1" destOrd="0" presId="urn:microsoft.com/office/officeart/2005/8/layout/list1"/>
    <dgm:cxn modelId="{C1543653-AE3A-4F5D-B14C-ADF08988AD11}" srcId="{9FF96E19-4F43-47C8-BCE5-07B94CF7C76E}" destId="{AED84559-37EA-4095-B11B-61755A17F2A1}" srcOrd="5" destOrd="0" parTransId="{98C974A7-CA72-4FEC-8B7D-E61D8438EF75}" sibTransId="{3ED3096C-3E7D-4DB3-9CDE-5AD5E31F152B}"/>
    <dgm:cxn modelId="{5C7D8B75-C651-4DB5-AECC-26E3BE0EB538}" srcId="{9FF96E19-4F43-47C8-BCE5-07B94CF7C76E}" destId="{447D24C4-D896-4B1E-9AD6-BC03A8E58E57}" srcOrd="2" destOrd="0" parTransId="{344C11E8-7210-4986-8510-4D19B03F555F}" sibTransId="{58DF4D3E-996C-48F5-8A88-B973D1D153FA}"/>
    <dgm:cxn modelId="{899FD05A-21B0-4E5F-A28E-BA8050671BB9}" type="presOf" srcId="{586B1365-077B-4DCE-8F65-2687EE0FC164}" destId="{D4F89E2C-4FDB-42E2-B1DC-D33FF48AE0E6}" srcOrd="0" destOrd="0" presId="urn:microsoft.com/office/officeart/2005/8/layout/list1"/>
    <dgm:cxn modelId="{8136817B-7C3A-49C2-8810-A8225F60F262}" srcId="{9FF96E19-4F43-47C8-BCE5-07B94CF7C76E}" destId="{60D21C00-A050-4F93-90BD-415B2D01DA09}" srcOrd="1" destOrd="0" parTransId="{834604B9-594F-448D-BAC2-19829636C27B}" sibTransId="{21B7A887-D3EA-4F80-AE20-F575BB259DC8}"/>
    <dgm:cxn modelId="{03431680-FE70-489B-A48B-F68657D70453}" type="presOf" srcId="{447D24C4-D896-4B1E-9AD6-BC03A8E58E57}" destId="{806D46BA-7146-4044-B161-8B63150142E3}" srcOrd="1" destOrd="0" presId="urn:microsoft.com/office/officeart/2005/8/layout/list1"/>
    <dgm:cxn modelId="{04C79986-7AFB-457A-ACF7-3EEFB20C1341}" type="presOf" srcId="{60D21C00-A050-4F93-90BD-415B2D01DA09}" destId="{C95C0CDC-26EB-4DCC-A46B-EFEF8A0D6011}" srcOrd="0" destOrd="0" presId="urn:microsoft.com/office/officeart/2005/8/layout/list1"/>
    <dgm:cxn modelId="{77FA7C97-5260-4D6E-A844-89D3212D70E2}" type="presOf" srcId="{60D21C00-A050-4F93-90BD-415B2D01DA09}" destId="{6DF3D299-8D41-48E0-83A6-6BE52B7D1A37}" srcOrd="1" destOrd="0" presId="urn:microsoft.com/office/officeart/2005/8/layout/list1"/>
    <dgm:cxn modelId="{A0ADD6B0-E9D3-4034-9387-2994DFA58BCC}" srcId="{9FF96E19-4F43-47C8-BCE5-07B94CF7C76E}" destId="{862F0CE7-D9DF-4619-87D2-5D7FD8C6B0E0}" srcOrd="0" destOrd="0" parTransId="{0719ACD5-85F8-4678-962C-B018183E50AF}" sibTransId="{EC0F4FB5-DAAF-47F1-A580-13132C9BF91D}"/>
    <dgm:cxn modelId="{74A3A7BA-0189-4CB5-9A25-030A043AF4C8}" type="presOf" srcId="{8C62D426-AC0A-41BF-B3EC-BE149D9028EA}" destId="{D34D4D2F-638A-4E7E-A56C-42E997C721BE}" srcOrd="1" destOrd="0" presId="urn:microsoft.com/office/officeart/2005/8/layout/list1"/>
    <dgm:cxn modelId="{F49C02BC-6F9C-48CC-9B8B-6BA48EBD40F1}" srcId="{9FF96E19-4F43-47C8-BCE5-07B94CF7C76E}" destId="{3826B662-BBA0-452E-8088-45AC0F55C592}" srcOrd="4" destOrd="0" parTransId="{747E0181-1821-452D-BFCA-4D776C55623C}" sibTransId="{4B73631D-4F22-4B69-AE63-1A4149091339}"/>
    <dgm:cxn modelId="{FCEDE5EB-3A74-40CF-BDC0-0375FD3CE7DC}" type="presOf" srcId="{447D24C4-D896-4B1E-9AD6-BC03A8E58E57}" destId="{114A73F1-9D3F-4E37-ACEC-0F84A350EC32}" srcOrd="0" destOrd="0" presId="urn:microsoft.com/office/officeart/2005/8/layout/list1"/>
    <dgm:cxn modelId="{0BCE4DF0-ACD2-4CAB-830A-99F207E36544}" type="presOf" srcId="{3826B662-BBA0-452E-8088-45AC0F55C592}" destId="{71589F72-B443-436C-8065-BAC5E5FB6644}" srcOrd="1" destOrd="0" presId="urn:microsoft.com/office/officeart/2005/8/layout/list1"/>
    <dgm:cxn modelId="{039EF8FF-3C7D-415E-8FA0-21E3F37AFBC8}" type="presOf" srcId="{586B1365-077B-4DCE-8F65-2687EE0FC164}" destId="{AB1E5010-11DB-42E9-81C8-FE98BC15620D}" srcOrd="1" destOrd="0" presId="urn:microsoft.com/office/officeart/2005/8/layout/list1"/>
    <dgm:cxn modelId="{0B16B7C5-7B19-4284-AFD5-C68E30DC0A6C}" type="presParOf" srcId="{69642B2D-7344-4325-B845-070A88EAD479}" destId="{B874DB35-7008-4CCC-8BAF-AD5D4D424815}" srcOrd="0" destOrd="0" presId="urn:microsoft.com/office/officeart/2005/8/layout/list1"/>
    <dgm:cxn modelId="{A7C25F0A-6AF6-4CA9-880C-13373ED7858F}" type="presParOf" srcId="{B874DB35-7008-4CCC-8BAF-AD5D4D424815}" destId="{B4D890F8-3A00-4ED8-9978-1D185176C199}" srcOrd="0" destOrd="0" presId="urn:microsoft.com/office/officeart/2005/8/layout/list1"/>
    <dgm:cxn modelId="{37B1C813-C269-4868-BF49-2EB8E4AF1687}" type="presParOf" srcId="{B874DB35-7008-4CCC-8BAF-AD5D4D424815}" destId="{51F60607-75E6-46B5-A1A8-A5F0B716D549}" srcOrd="1" destOrd="0" presId="urn:microsoft.com/office/officeart/2005/8/layout/list1"/>
    <dgm:cxn modelId="{C9A3820C-C79E-4240-9F8C-33D77C9C24FF}" type="presParOf" srcId="{69642B2D-7344-4325-B845-070A88EAD479}" destId="{8393B08F-23C6-48B3-B8A1-C7693DD47116}" srcOrd="1" destOrd="0" presId="urn:microsoft.com/office/officeart/2005/8/layout/list1"/>
    <dgm:cxn modelId="{4E920047-B8F1-4AC0-BB34-5F449BC4F735}" type="presParOf" srcId="{69642B2D-7344-4325-B845-070A88EAD479}" destId="{EC252C8B-0D31-49AA-BC09-8ABF119400C2}" srcOrd="2" destOrd="0" presId="urn:microsoft.com/office/officeart/2005/8/layout/list1"/>
    <dgm:cxn modelId="{10DCE678-E9F0-4706-AAB9-B6AEB1514674}" type="presParOf" srcId="{69642B2D-7344-4325-B845-070A88EAD479}" destId="{332C4CF5-CF38-4A24-8546-AFAFCF87B8C5}" srcOrd="3" destOrd="0" presId="urn:microsoft.com/office/officeart/2005/8/layout/list1"/>
    <dgm:cxn modelId="{D5AC2805-D10B-4887-A9F3-D4724B03AC52}" type="presParOf" srcId="{69642B2D-7344-4325-B845-070A88EAD479}" destId="{D658A704-19EB-4E73-9395-C3CF8F840A6D}" srcOrd="4" destOrd="0" presId="urn:microsoft.com/office/officeart/2005/8/layout/list1"/>
    <dgm:cxn modelId="{8F0CE18C-45FF-4AB8-ACB6-0989FEB4B815}" type="presParOf" srcId="{D658A704-19EB-4E73-9395-C3CF8F840A6D}" destId="{C95C0CDC-26EB-4DCC-A46B-EFEF8A0D6011}" srcOrd="0" destOrd="0" presId="urn:microsoft.com/office/officeart/2005/8/layout/list1"/>
    <dgm:cxn modelId="{A4440C15-44B6-41DE-BD74-12E8E448CC30}" type="presParOf" srcId="{D658A704-19EB-4E73-9395-C3CF8F840A6D}" destId="{6DF3D299-8D41-48E0-83A6-6BE52B7D1A37}" srcOrd="1" destOrd="0" presId="urn:microsoft.com/office/officeart/2005/8/layout/list1"/>
    <dgm:cxn modelId="{7B21CFFD-56E7-4D28-8F33-B8D4536270E6}" type="presParOf" srcId="{69642B2D-7344-4325-B845-070A88EAD479}" destId="{CA116F4E-8D0F-4DB0-B0B2-7FE2B0C5FD19}" srcOrd="5" destOrd="0" presId="urn:microsoft.com/office/officeart/2005/8/layout/list1"/>
    <dgm:cxn modelId="{00109F06-DF24-4675-9018-035AC610CE0E}" type="presParOf" srcId="{69642B2D-7344-4325-B845-070A88EAD479}" destId="{39A57894-02C7-4EE0-92F7-A583D0878884}" srcOrd="6" destOrd="0" presId="urn:microsoft.com/office/officeart/2005/8/layout/list1"/>
    <dgm:cxn modelId="{EAE192D0-8052-44E9-AC9B-9F7353886615}" type="presParOf" srcId="{69642B2D-7344-4325-B845-070A88EAD479}" destId="{953B5361-DE12-4097-8863-4D4EA6426692}" srcOrd="7" destOrd="0" presId="urn:microsoft.com/office/officeart/2005/8/layout/list1"/>
    <dgm:cxn modelId="{B709D9EF-144F-48CD-8436-5CF8A57CFC05}" type="presParOf" srcId="{69642B2D-7344-4325-B845-070A88EAD479}" destId="{5857FDF4-E78F-4626-B5C1-AF7CB54F5BDC}" srcOrd="8" destOrd="0" presId="urn:microsoft.com/office/officeart/2005/8/layout/list1"/>
    <dgm:cxn modelId="{817C01B5-33E2-4B54-9407-767D41EF15E7}" type="presParOf" srcId="{5857FDF4-E78F-4626-B5C1-AF7CB54F5BDC}" destId="{114A73F1-9D3F-4E37-ACEC-0F84A350EC32}" srcOrd="0" destOrd="0" presId="urn:microsoft.com/office/officeart/2005/8/layout/list1"/>
    <dgm:cxn modelId="{C0441824-2CAC-41D9-AB14-D4D57849EB3D}" type="presParOf" srcId="{5857FDF4-E78F-4626-B5C1-AF7CB54F5BDC}" destId="{806D46BA-7146-4044-B161-8B63150142E3}" srcOrd="1" destOrd="0" presId="urn:microsoft.com/office/officeart/2005/8/layout/list1"/>
    <dgm:cxn modelId="{059C92EA-B140-49B1-AFAC-23668E8579FA}" type="presParOf" srcId="{69642B2D-7344-4325-B845-070A88EAD479}" destId="{9D55D8F9-4C8A-46B0-817E-6B3C0E704901}" srcOrd="9" destOrd="0" presId="urn:microsoft.com/office/officeart/2005/8/layout/list1"/>
    <dgm:cxn modelId="{E192BC98-0B53-4DC9-8EFF-FA65330B7E21}" type="presParOf" srcId="{69642B2D-7344-4325-B845-070A88EAD479}" destId="{CB6C8C73-1358-41E4-82A6-C33DE4120316}" srcOrd="10" destOrd="0" presId="urn:microsoft.com/office/officeart/2005/8/layout/list1"/>
    <dgm:cxn modelId="{DA7C4C5A-C06C-4A7A-953A-276482725D27}" type="presParOf" srcId="{69642B2D-7344-4325-B845-070A88EAD479}" destId="{D7F6B64A-6176-42EE-A364-C7091D958F7B}" srcOrd="11" destOrd="0" presId="urn:microsoft.com/office/officeart/2005/8/layout/list1"/>
    <dgm:cxn modelId="{833216E3-5AB6-4C78-962E-250CDF44023A}" type="presParOf" srcId="{69642B2D-7344-4325-B845-070A88EAD479}" destId="{2004DB51-A647-4065-BAFE-0678D6E0F1D2}" srcOrd="12" destOrd="0" presId="urn:microsoft.com/office/officeart/2005/8/layout/list1"/>
    <dgm:cxn modelId="{2DBA8291-A984-4AFC-894A-A3CA6E18805A}" type="presParOf" srcId="{2004DB51-A647-4065-BAFE-0678D6E0F1D2}" destId="{381A29BC-1DF1-4D6D-848C-A7D158262BA6}" srcOrd="0" destOrd="0" presId="urn:microsoft.com/office/officeart/2005/8/layout/list1"/>
    <dgm:cxn modelId="{3775A2C4-E8B4-4CB6-BC99-B5E28F22D213}" type="presParOf" srcId="{2004DB51-A647-4065-BAFE-0678D6E0F1D2}" destId="{D34D4D2F-638A-4E7E-A56C-42E997C721BE}" srcOrd="1" destOrd="0" presId="urn:microsoft.com/office/officeart/2005/8/layout/list1"/>
    <dgm:cxn modelId="{B61C0AE0-D058-49CE-80A4-C1D386F8BE57}" type="presParOf" srcId="{69642B2D-7344-4325-B845-070A88EAD479}" destId="{65813813-9D98-4D76-9FFF-81A3F4511BE4}" srcOrd="13" destOrd="0" presId="urn:microsoft.com/office/officeart/2005/8/layout/list1"/>
    <dgm:cxn modelId="{73C09EF9-F0F4-46E1-8F1E-1A14ACD75604}" type="presParOf" srcId="{69642B2D-7344-4325-B845-070A88EAD479}" destId="{37D05B30-DB59-40D6-A14F-067B3C39981B}" srcOrd="14" destOrd="0" presId="urn:microsoft.com/office/officeart/2005/8/layout/list1"/>
    <dgm:cxn modelId="{EDD80472-5A87-465C-8D1D-56E8A180B351}" type="presParOf" srcId="{69642B2D-7344-4325-B845-070A88EAD479}" destId="{917E3143-6FB8-4B07-89E5-4F6F0A549D10}" srcOrd="15" destOrd="0" presId="urn:microsoft.com/office/officeart/2005/8/layout/list1"/>
    <dgm:cxn modelId="{2E9BB79D-E7ED-462B-8572-8EB643D1ED57}" type="presParOf" srcId="{69642B2D-7344-4325-B845-070A88EAD479}" destId="{93F4F52E-1716-47DE-ABFF-59427F63716F}" srcOrd="16" destOrd="0" presId="urn:microsoft.com/office/officeart/2005/8/layout/list1"/>
    <dgm:cxn modelId="{C974FDDA-9F52-457C-B52F-0E60B8D07997}" type="presParOf" srcId="{93F4F52E-1716-47DE-ABFF-59427F63716F}" destId="{77E2C03D-3DB5-404B-A293-6BB588FA50A3}" srcOrd="0" destOrd="0" presId="urn:microsoft.com/office/officeart/2005/8/layout/list1"/>
    <dgm:cxn modelId="{1DB9E74C-6488-4C0B-91B4-4204673D1BC2}" type="presParOf" srcId="{93F4F52E-1716-47DE-ABFF-59427F63716F}" destId="{71589F72-B443-436C-8065-BAC5E5FB6644}" srcOrd="1" destOrd="0" presId="urn:microsoft.com/office/officeart/2005/8/layout/list1"/>
    <dgm:cxn modelId="{55880EDB-3DD1-452C-B247-49371791F294}" type="presParOf" srcId="{69642B2D-7344-4325-B845-070A88EAD479}" destId="{D91B0025-0E8C-435F-8DEA-D82BCB74D259}" srcOrd="17" destOrd="0" presId="urn:microsoft.com/office/officeart/2005/8/layout/list1"/>
    <dgm:cxn modelId="{7FF69192-5E45-4A48-82AE-91EEE8EAD8FA}" type="presParOf" srcId="{69642B2D-7344-4325-B845-070A88EAD479}" destId="{2DD2254B-C3CC-4C8B-B472-BDE849F36AFF}" srcOrd="18" destOrd="0" presId="urn:microsoft.com/office/officeart/2005/8/layout/list1"/>
    <dgm:cxn modelId="{8D548BC5-5376-4EA6-A3D1-3C6B91C5604A}" type="presParOf" srcId="{69642B2D-7344-4325-B845-070A88EAD479}" destId="{0C8F3FB1-5B3A-4142-BE91-ED662ADA1EE4}" srcOrd="19" destOrd="0" presId="urn:microsoft.com/office/officeart/2005/8/layout/list1"/>
    <dgm:cxn modelId="{8AA344D3-40D5-40B7-9D49-D2DBDA0E368F}" type="presParOf" srcId="{69642B2D-7344-4325-B845-070A88EAD479}" destId="{88EF29F9-A705-427A-A561-6FD7E5197B71}" srcOrd="20" destOrd="0" presId="urn:microsoft.com/office/officeart/2005/8/layout/list1"/>
    <dgm:cxn modelId="{36358C70-DF4B-45EA-8940-10289255B6A6}" type="presParOf" srcId="{88EF29F9-A705-427A-A561-6FD7E5197B71}" destId="{50CFA5F4-7CFF-4A06-9CC3-2B76C3134C17}" srcOrd="0" destOrd="0" presId="urn:microsoft.com/office/officeart/2005/8/layout/list1"/>
    <dgm:cxn modelId="{043F5FD8-D00A-46CE-940F-6CC4C091A782}" type="presParOf" srcId="{88EF29F9-A705-427A-A561-6FD7E5197B71}" destId="{71431F85-EC54-4164-8CDF-1FB3DA4CAC47}" srcOrd="1" destOrd="0" presId="urn:microsoft.com/office/officeart/2005/8/layout/list1"/>
    <dgm:cxn modelId="{05A0B6B3-1DBA-48C6-A9CF-E0A3CADBC067}" type="presParOf" srcId="{69642B2D-7344-4325-B845-070A88EAD479}" destId="{2D0F068E-ACCA-4AB9-BF16-9ED295FAB2BF}" srcOrd="21" destOrd="0" presId="urn:microsoft.com/office/officeart/2005/8/layout/list1"/>
    <dgm:cxn modelId="{E6F9EF18-C078-4809-8895-62F40B0186DA}" type="presParOf" srcId="{69642B2D-7344-4325-B845-070A88EAD479}" destId="{DC169E44-FBD9-4FF2-94F2-27E3C32C423A}" srcOrd="22" destOrd="0" presId="urn:microsoft.com/office/officeart/2005/8/layout/list1"/>
    <dgm:cxn modelId="{24F76D7F-9308-4F3F-AE01-8E3796DF8881}" type="presParOf" srcId="{69642B2D-7344-4325-B845-070A88EAD479}" destId="{757F5139-D005-4862-9A0D-D92D68951E5C}" srcOrd="23" destOrd="0" presId="urn:microsoft.com/office/officeart/2005/8/layout/list1"/>
    <dgm:cxn modelId="{950A1002-4E7D-4D2E-9A9B-131F160A3F8A}" type="presParOf" srcId="{69642B2D-7344-4325-B845-070A88EAD479}" destId="{8F732950-CED7-4D12-8CFA-9376926DF33D}" srcOrd="24" destOrd="0" presId="urn:microsoft.com/office/officeart/2005/8/layout/list1"/>
    <dgm:cxn modelId="{52CDE338-A4AB-44A5-89D7-0B0CD298EB72}" type="presParOf" srcId="{8F732950-CED7-4D12-8CFA-9376926DF33D}" destId="{D4F89E2C-4FDB-42E2-B1DC-D33FF48AE0E6}" srcOrd="0" destOrd="0" presId="urn:microsoft.com/office/officeart/2005/8/layout/list1"/>
    <dgm:cxn modelId="{E1A748CB-A472-446D-A28E-555A91DD8396}" type="presParOf" srcId="{8F732950-CED7-4D12-8CFA-9376926DF33D}" destId="{AB1E5010-11DB-42E9-81C8-FE98BC15620D}" srcOrd="1" destOrd="0" presId="urn:microsoft.com/office/officeart/2005/8/layout/list1"/>
    <dgm:cxn modelId="{EBF671A7-7EBC-4D39-80A7-A0371EAD53DD}" type="presParOf" srcId="{69642B2D-7344-4325-B845-070A88EAD479}" destId="{DB274DB7-E5D9-4177-A65C-31EAD1080443}" srcOrd="25" destOrd="0" presId="urn:microsoft.com/office/officeart/2005/8/layout/list1"/>
    <dgm:cxn modelId="{0C560E43-DF61-4E6C-960D-008DB4F9E35F}" type="presParOf" srcId="{69642B2D-7344-4325-B845-070A88EAD479}" destId="{27348BFC-19AC-458F-91E8-866D2F67600C}" srcOrd="26" destOrd="0" presId="urn:microsoft.com/office/officeart/2005/8/layout/list1"/>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252C8B-0D31-49AA-BC09-8ABF119400C2}">
      <dsp:nvSpPr>
        <dsp:cNvPr id="0" name=""/>
        <dsp:cNvSpPr/>
      </dsp:nvSpPr>
      <dsp:spPr>
        <a:xfrm>
          <a:off x="0" y="823890"/>
          <a:ext cx="10860741" cy="19614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51F60607-75E6-46B5-A1A8-A5F0B716D549}">
      <dsp:nvSpPr>
        <dsp:cNvPr id="0" name=""/>
        <dsp:cNvSpPr/>
      </dsp:nvSpPr>
      <dsp:spPr>
        <a:xfrm>
          <a:off x="285076" y="0"/>
          <a:ext cx="10337769" cy="57039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87357" tIns="0" rIns="287357" bIns="0" numCol="1" spcCol="1270" anchor="ctr" anchorCtr="0">
          <a:noAutofit/>
        </a:bodyPr>
        <a:lstStyle/>
        <a:p>
          <a:pPr marL="0" lvl="0" indent="0" algn="l" defTabSz="889000">
            <a:lnSpc>
              <a:spcPct val="90000"/>
            </a:lnSpc>
            <a:spcBef>
              <a:spcPct val="0"/>
            </a:spcBef>
            <a:spcAft>
              <a:spcPct val="35000"/>
            </a:spcAft>
            <a:buNone/>
          </a:pPr>
          <a:r>
            <a:rPr lang="en-US" sz="2000" b="1" kern="1200"/>
            <a:t>#1. First on the list is that we need to know that our spiritual enemy is very much real!!</a:t>
          </a:r>
          <a:endParaRPr lang="en-US" sz="2000" b="1" kern="1200" dirty="0"/>
        </a:p>
      </dsp:txBody>
      <dsp:txXfrm>
        <a:off x="312920" y="27844"/>
        <a:ext cx="10282081" cy="514702"/>
      </dsp:txXfrm>
    </dsp:sp>
    <dsp:sp modelId="{39A57894-02C7-4EE0-92F7-A583D0878884}">
      <dsp:nvSpPr>
        <dsp:cNvPr id="0" name=""/>
        <dsp:cNvSpPr/>
      </dsp:nvSpPr>
      <dsp:spPr>
        <a:xfrm>
          <a:off x="0" y="1397591"/>
          <a:ext cx="10860741" cy="1764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6DF3D299-8D41-48E0-83A6-6BE52B7D1A37}">
      <dsp:nvSpPr>
        <dsp:cNvPr id="0" name=""/>
        <dsp:cNvSpPr/>
      </dsp:nvSpPr>
      <dsp:spPr>
        <a:xfrm>
          <a:off x="297704" y="633809"/>
          <a:ext cx="10331067" cy="573709"/>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87357" tIns="0" rIns="287357" bIns="0" numCol="1" spcCol="1270" anchor="ctr" anchorCtr="0">
          <a:noAutofit/>
        </a:bodyPr>
        <a:lstStyle/>
        <a:p>
          <a:pPr marL="0" lvl="0" indent="0" algn="l" defTabSz="1066800">
            <a:lnSpc>
              <a:spcPct val="90000"/>
            </a:lnSpc>
            <a:spcBef>
              <a:spcPct val="0"/>
            </a:spcBef>
            <a:spcAft>
              <a:spcPct val="35000"/>
            </a:spcAft>
            <a:buNone/>
          </a:pPr>
          <a:r>
            <a:rPr lang="en-US" sz="2400" b="1" kern="1200"/>
            <a:t>#2. They are very well trained and well organized!!</a:t>
          </a:r>
          <a:endParaRPr lang="en-US" sz="2400" b="1" kern="1200" dirty="0"/>
        </a:p>
      </dsp:txBody>
      <dsp:txXfrm>
        <a:off x="325710" y="661815"/>
        <a:ext cx="10275055" cy="517697"/>
      </dsp:txXfrm>
    </dsp:sp>
    <dsp:sp modelId="{CB6C8C73-1358-41E4-82A6-C33DE4120316}">
      <dsp:nvSpPr>
        <dsp:cNvPr id="0" name=""/>
        <dsp:cNvSpPr/>
      </dsp:nvSpPr>
      <dsp:spPr>
        <a:xfrm>
          <a:off x="0" y="2052528"/>
          <a:ext cx="10860741" cy="1764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806D46BA-7146-4044-B161-8B63150142E3}">
      <dsp:nvSpPr>
        <dsp:cNvPr id="0" name=""/>
        <dsp:cNvSpPr/>
      </dsp:nvSpPr>
      <dsp:spPr>
        <a:xfrm>
          <a:off x="280057" y="1271747"/>
          <a:ext cx="10347170" cy="544056"/>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87357" tIns="0" rIns="287357" bIns="0" numCol="1" spcCol="1270" anchor="ctr" anchorCtr="0">
          <a:noAutofit/>
        </a:bodyPr>
        <a:lstStyle/>
        <a:p>
          <a:pPr marL="0" lvl="0" indent="0" algn="l" defTabSz="1066800">
            <a:lnSpc>
              <a:spcPct val="90000"/>
            </a:lnSpc>
            <a:spcBef>
              <a:spcPct val="0"/>
            </a:spcBef>
            <a:spcAft>
              <a:spcPct val="35000"/>
            </a:spcAft>
            <a:buNone/>
          </a:pPr>
          <a:r>
            <a:rPr lang="en-US" sz="2400" b="1" kern="1200"/>
            <a:t>#3.  They are weak, but strong, only as much as a person allows the.  </a:t>
          </a:r>
          <a:endParaRPr lang="en-US" sz="2400" b="1" kern="1200" dirty="0"/>
        </a:p>
      </dsp:txBody>
      <dsp:txXfrm>
        <a:off x="306616" y="1298306"/>
        <a:ext cx="10294052" cy="490938"/>
      </dsp:txXfrm>
    </dsp:sp>
    <dsp:sp modelId="{37D05B30-DB59-40D6-A14F-067B3C39981B}">
      <dsp:nvSpPr>
        <dsp:cNvPr id="0" name=""/>
        <dsp:cNvSpPr/>
      </dsp:nvSpPr>
      <dsp:spPr>
        <a:xfrm>
          <a:off x="0" y="2933144"/>
          <a:ext cx="10860741" cy="1764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D34D4D2F-638A-4E7E-A56C-42E997C721BE}">
      <dsp:nvSpPr>
        <dsp:cNvPr id="0" name=""/>
        <dsp:cNvSpPr/>
      </dsp:nvSpPr>
      <dsp:spPr>
        <a:xfrm>
          <a:off x="257220" y="1886245"/>
          <a:ext cx="10381903" cy="769736"/>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87357" tIns="0" rIns="287357" bIns="0" numCol="1" spcCol="1270" anchor="ctr" anchorCtr="0">
          <a:noAutofit/>
        </a:bodyPr>
        <a:lstStyle/>
        <a:p>
          <a:pPr marL="0" lvl="0" indent="0" algn="l" defTabSz="1066800">
            <a:lnSpc>
              <a:spcPct val="90000"/>
            </a:lnSpc>
            <a:spcBef>
              <a:spcPct val="0"/>
            </a:spcBef>
            <a:spcAft>
              <a:spcPct val="35000"/>
            </a:spcAft>
            <a:buNone/>
          </a:pPr>
          <a:r>
            <a:rPr lang="en-US" sz="2400" b="1" kern="1200"/>
            <a:t>#4.  Their Powers are limited against the Child of God who is well prepared!</a:t>
          </a:r>
          <a:endParaRPr lang="en-US" sz="2400" b="1" kern="1200" dirty="0"/>
        </a:p>
      </dsp:txBody>
      <dsp:txXfrm>
        <a:off x="294795" y="1923820"/>
        <a:ext cx="10306753" cy="694586"/>
      </dsp:txXfrm>
    </dsp:sp>
    <dsp:sp modelId="{2DD2254B-C3CC-4C8B-B472-BDE849F36AFF}">
      <dsp:nvSpPr>
        <dsp:cNvPr id="0" name=""/>
        <dsp:cNvSpPr/>
      </dsp:nvSpPr>
      <dsp:spPr>
        <a:xfrm>
          <a:off x="0" y="3866246"/>
          <a:ext cx="10860741" cy="1764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71589F72-B443-436C-8065-BAC5E5FB6644}">
      <dsp:nvSpPr>
        <dsp:cNvPr id="0" name=""/>
        <dsp:cNvSpPr/>
      </dsp:nvSpPr>
      <dsp:spPr>
        <a:xfrm>
          <a:off x="244867" y="2845653"/>
          <a:ext cx="10340544" cy="822222"/>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87357" tIns="0" rIns="287357" bIns="0" numCol="1" spcCol="1270" anchor="ctr" anchorCtr="0">
          <a:noAutofit/>
        </a:bodyPr>
        <a:lstStyle/>
        <a:p>
          <a:pPr marL="0" lvl="0" indent="0" algn="l" defTabSz="1066800">
            <a:lnSpc>
              <a:spcPct val="90000"/>
            </a:lnSpc>
            <a:spcBef>
              <a:spcPct val="0"/>
            </a:spcBef>
            <a:spcAft>
              <a:spcPct val="35000"/>
            </a:spcAft>
            <a:buNone/>
          </a:pPr>
          <a:r>
            <a:rPr lang="en-US" sz="2400" b="1" kern="1200"/>
            <a:t>#5.  They have all the characteristics that make up an intelligent being!!</a:t>
          </a:r>
          <a:endParaRPr lang="en-US" sz="2400" b="1" kern="1200" dirty="0"/>
        </a:p>
      </dsp:txBody>
      <dsp:txXfrm>
        <a:off x="285005" y="2885791"/>
        <a:ext cx="10260268" cy="741946"/>
      </dsp:txXfrm>
    </dsp:sp>
    <dsp:sp modelId="{DC169E44-FBD9-4FF2-94F2-27E3C32C423A}">
      <dsp:nvSpPr>
        <dsp:cNvPr id="0" name=""/>
        <dsp:cNvSpPr/>
      </dsp:nvSpPr>
      <dsp:spPr>
        <a:xfrm>
          <a:off x="0" y="4765516"/>
          <a:ext cx="10860741" cy="1764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71431F85-EC54-4164-8CDF-1FB3DA4CAC47}">
      <dsp:nvSpPr>
        <dsp:cNvPr id="0" name=""/>
        <dsp:cNvSpPr/>
      </dsp:nvSpPr>
      <dsp:spPr>
        <a:xfrm>
          <a:off x="249265" y="3862732"/>
          <a:ext cx="10341027" cy="788389"/>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87357" tIns="0" rIns="287357" bIns="0" numCol="1" spcCol="1270" anchor="ctr" anchorCtr="0">
          <a:noAutofit/>
        </a:bodyPr>
        <a:lstStyle/>
        <a:p>
          <a:pPr marL="0" lvl="0" indent="0" algn="l" defTabSz="889000">
            <a:lnSpc>
              <a:spcPct val="90000"/>
            </a:lnSpc>
            <a:spcBef>
              <a:spcPct val="0"/>
            </a:spcBef>
            <a:spcAft>
              <a:spcPct val="35000"/>
            </a:spcAft>
            <a:buNone/>
          </a:pPr>
          <a:r>
            <a:rPr lang="en-US" sz="2000" b="1" kern="1200"/>
            <a:t>#6.  They can walk, hear, speak, see, obey, seek, think, know and they dwell in the body they have possessed in order to accomplish their evil purposes</a:t>
          </a:r>
          <a:r>
            <a:rPr lang="en-US" sz="800" kern="1200"/>
            <a:t>.</a:t>
          </a:r>
          <a:endParaRPr lang="en-US" sz="800" kern="1200" dirty="0"/>
        </a:p>
      </dsp:txBody>
      <dsp:txXfrm>
        <a:off x="287751" y="3901218"/>
        <a:ext cx="10264055" cy="711417"/>
      </dsp:txXfrm>
    </dsp:sp>
    <dsp:sp modelId="{27348BFC-19AC-458F-91E8-866D2F67600C}">
      <dsp:nvSpPr>
        <dsp:cNvPr id="0" name=""/>
        <dsp:cNvSpPr/>
      </dsp:nvSpPr>
      <dsp:spPr>
        <a:xfrm>
          <a:off x="0" y="5731695"/>
          <a:ext cx="10860741" cy="1764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AB1E5010-11DB-42E9-81C8-FE98BC15620D}">
      <dsp:nvSpPr>
        <dsp:cNvPr id="0" name=""/>
        <dsp:cNvSpPr/>
      </dsp:nvSpPr>
      <dsp:spPr>
        <a:xfrm>
          <a:off x="249265" y="4783773"/>
          <a:ext cx="10341027" cy="855299"/>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87357" tIns="0" rIns="287357" bIns="0" numCol="1" spcCol="1270" anchor="ctr" anchorCtr="0">
          <a:noAutofit/>
        </a:bodyPr>
        <a:lstStyle/>
        <a:p>
          <a:pPr marL="0" lvl="0" indent="0" algn="l" defTabSz="1066800">
            <a:lnSpc>
              <a:spcPct val="90000"/>
            </a:lnSpc>
            <a:spcBef>
              <a:spcPct val="0"/>
            </a:spcBef>
            <a:spcAft>
              <a:spcPct val="35000"/>
            </a:spcAft>
            <a:buNone/>
          </a:pPr>
          <a:r>
            <a:rPr lang="en-US" sz="2400" b="1" kern="1200"/>
            <a:t>#7. They are made subject to Christ and believers by the atonement, the name of Jesus, and the Holy Spirit</a:t>
          </a:r>
          <a:r>
            <a:rPr lang="en-US" sz="700" kern="1200"/>
            <a:t>.</a:t>
          </a:r>
          <a:endParaRPr lang="en-US" sz="700" kern="1200" dirty="0"/>
        </a:p>
      </dsp:txBody>
      <dsp:txXfrm>
        <a:off x="291017" y="4825525"/>
        <a:ext cx="10257523" cy="771795"/>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B87708-AE25-4E6D-AAD1-4BC9103BB825}" type="datetimeFigureOut">
              <a:rPr lang="en-US" smtClean="0"/>
              <a:t>11/1/2018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8CC292-C96F-4BDA-8697-8D80309814BC}" type="slidenum">
              <a:rPr lang="en-US" smtClean="0"/>
              <a:t>‹#›</a:t>
            </a:fld>
            <a:endParaRPr lang="en-US"/>
          </a:p>
        </p:txBody>
      </p:sp>
    </p:spTree>
    <p:extLst>
      <p:ext uri="{BB962C8B-B14F-4D97-AF65-F5344CB8AC3E}">
        <p14:creationId xmlns:p14="http://schemas.microsoft.com/office/powerpoint/2010/main" val="27408336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11/1/2018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9809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11/1/2018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43025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11/1/2018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67779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11/1/2018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739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11/1/2018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55717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11/1/2018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22716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11/1/2018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30272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11/1/2018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2955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11/1/2018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91660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11/1/2018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86739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11/1/2018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97849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11/1/2018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155095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44891" y="2263432"/>
            <a:ext cx="9144000" cy="1655762"/>
          </a:xfrm>
        </p:spPr>
        <p:txBody>
          <a:bodyPr>
            <a:noAutofit/>
          </a:bodyPr>
          <a:lstStyle/>
          <a:p>
            <a:r>
              <a:rPr lang="en-US" sz="3600" dirty="0">
                <a:solidFill>
                  <a:srgbClr val="FF0000"/>
                </a:solidFill>
              </a:rPr>
              <a:t>ATTENTION !</a:t>
            </a:r>
          </a:p>
          <a:p>
            <a:r>
              <a:rPr lang="en-US" sz="3600" dirty="0">
                <a:solidFill>
                  <a:srgbClr val="FF0000"/>
                </a:solidFill>
              </a:rPr>
              <a:t>THIS SLIDE SHOW NEEDS </a:t>
            </a:r>
          </a:p>
          <a:p>
            <a:r>
              <a:rPr lang="en-US" sz="3600" dirty="0">
                <a:solidFill>
                  <a:srgbClr val="FF0000"/>
                </a:solidFill>
              </a:rPr>
              <a:t>MICROSOFT OFFICE 365</a:t>
            </a:r>
          </a:p>
          <a:p>
            <a:r>
              <a:rPr lang="en-US" sz="3600" dirty="0">
                <a:solidFill>
                  <a:srgbClr val="FF0000"/>
                </a:solidFill>
              </a:rPr>
              <a:t>IN ORDER TO OPERATE</a:t>
            </a:r>
          </a:p>
        </p:txBody>
      </p:sp>
    </p:spTree>
    <p:extLst>
      <p:ext uri="{BB962C8B-B14F-4D97-AF65-F5344CB8AC3E}">
        <p14:creationId xmlns:p14="http://schemas.microsoft.com/office/powerpoint/2010/main" val="13425006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3" name="Rectangle 2"/>
          <p:cNvSpPr/>
          <p:nvPr/>
        </p:nvSpPr>
        <p:spPr>
          <a:xfrm>
            <a:off x="301214" y="102087"/>
            <a:ext cx="11629016" cy="618630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I once heard a minister say in a meeting..."I loose the Spirit of Salvation" in this room and meeting,  beloved there is no spirit of salvation...but there is "The SPIRIT of </a:t>
            </a:r>
            <a:r>
              <a:rPr kumimoji="0" lang="en-US" sz="4400" b="1" i="0"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ADOPTION"by</a:t>
            </a:r>
            <a:r>
              <a:rPr kumimoji="0" lang="en-US" sz="4400" b="1"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which we cry ABBA FATHER" Rom 8:15 Then there is the SPIRIT OF GRACE AND SUPPLICATION"  </a:t>
            </a:r>
            <a:r>
              <a:rPr kumimoji="0" lang="en-US" sz="4400" b="1" i="0"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Zech</a:t>
            </a:r>
            <a:r>
              <a:rPr kumimoji="0" lang="en-US" sz="4400" b="1"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12:10, that will cause them to look upon Jesus, who was pierced!</a:t>
            </a:r>
          </a:p>
        </p:txBody>
      </p:sp>
    </p:spTree>
    <p:extLst>
      <p:ext uri="{BB962C8B-B14F-4D97-AF65-F5344CB8AC3E}">
        <p14:creationId xmlns:p14="http://schemas.microsoft.com/office/powerpoint/2010/main" val="3064441503"/>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Rectangle 1"/>
          <p:cNvSpPr/>
          <p:nvPr/>
        </p:nvSpPr>
        <p:spPr>
          <a:xfrm>
            <a:off x="152398" y="253929"/>
            <a:ext cx="11754997" cy="83099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SimSun" panose="02010600030101010101" pitchFamily="2" charset="-122"/>
                <a:cs typeface="+mn-cs"/>
              </a:rPr>
              <a:t>Beloved every spirit in the spirit world has an assigned task or mission.  The bible teaches us to try the spirit by the fruit it produces!</a:t>
            </a:r>
          </a:p>
        </p:txBody>
      </p:sp>
      <p:sp>
        <p:nvSpPr>
          <p:cNvPr id="3" name="Rectangle 2"/>
          <p:cNvSpPr/>
          <p:nvPr/>
        </p:nvSpPr>
        <p:spPr>
          <a:xfrm>
            <a:off x="152398" y="1241268"/>
            <a:ext cx="11545677" cy="83099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SimSun" panose="02010600030101010101" pitchFamily="2" charset="-122"/>
                <a:cs typeface="+mn-cs"/>
              </a:rPr>
              <a:t>I will be covering at least the 14 main powers and principalities of </a:t>
            </a:r>
            <a:r>
              <a:rPr kumimoji="0" lang="en-US" sz="2400" b="0" i="0" u="none" strike="noStrike" kern="1200" cap="none" spc="0" normalizeH="0" baseline="0" noProof="0" dirty="0" err="1">
                <a:ln>
                  <a:noFill/>
                </a:ln>
                <a:solidFill>
                  <a:prstClr val="white"/>
                </a:solidFill>
                <a:effectLst/>
                <a:uLnTx/>
                <a:uFillTx/>
                <a:latin typeface="Times New Roman" panose="02020603050405020304" pitchFamily="18" charset="0"/>
                <a:ea typeface="SimSun" panose="02010600030101010101" pitchFamily="2" charset="-122"/>
                <a:cs typeface="+mn-cs"/>
              </a:rPr>
              <a:t>satan</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SimSun" panose="02010600030101010101" pitchFamily="2" charset="-122"/>
                <a:cs typeface="+mn-cs"/>
              </a:rPr>
              <a:t>,  and their manifestations so that we can all be on the same page when dealing with Spiritual Warfare.</a:t>
            </a:r>
          </a:p>
        </p:txBody>
      </p:sp>
      <p:sp>
        <p:nvSpPr>
          <p:cNvPr id="4" name="Rectangle 3"/>
          <p:cNvSpPr/>
          <p:nvPr/>
        </p:nvSpPr>
        <p:spPr>
          <a:xfrm>
            <a:off x="152398" y="2258155"/>
            <a:ext cx="11545677" cy="1015663"/>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Times New Roman" panose="02020603050405020304" pitchFamily="18" charset="0"/>
                <a:ea typeface="SimSun" panose="02010600030101010101" pitchFamily="2" charset="-122"/>
                <a:cs typeface="+mn-cs"/>
              </a:rPr>
              <a:t>For Example... a Familiar Spirit is a counter part of the HOLY SPIRIT.  We must learn to discern between the two by the known fruit, of both  the HOLY SPIRIT and the Familiar Spirit, How can we try them?  if we are not learned of their manifestations we may find ourselves submitting to demons and in battle with God!!</a:t>
            </a:r>
          </a:p>
        </p:txBody>
      </p:sp>
      <p:sp>
        <p:nvSpPr>
          <p:cNvPr id="5" name="Rectangle 1"/>
          <p:cNvSpPr>
            <a:spLocks noChangeArrowheads="1"/>
          </p:cNvSpPr>
          <p:nvPr/>
        </p:nvSpPr>
        <p:spPr bwMode="auto">
          <a:xfrm>
            <a:off x="152399" y="3366389"/>
            <a:ext cx="1154567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400" b="0" i="0" u="none" strike="noStrike" kern="1200" cap="none" spc="0" normalizeH="0" baseline="0" noProof="0" dirty="0">
                <a:ln>
                  <a:noFill/>
                </a:ln>
                <a:solidFill>
                  <a:prstClr val="white"/>
                </a:solidFill>
                <a:effectLst/>
                <a:uLnTx/>
                <a:uFillTx/>
                <a:latin typeface="Times New Roman" panose="02020603050405020304" pitchFamily="18" charset="0"/>
                <a:ea typeface="SimSun" panose="02010600030101010101" pitchFamily="2" charset="-122"/>
                <a:cs typeface="Times New Roman" panose="02020603050405020304" pitchFamily="18" charset="0"/>
              </a:rPr>
              <a:t>The bible teaches us...in Matthew 7: 16,17....Ye shall know them by their fruit.....a corrupt tree </a:t>
            </a:r>
            <a:r>
              <a:rPr kumimoji="0" lang="en-US" altLang="en-US" sz="2400" b="0" i="0" u="none" strike="noStrike" kern="1200" cap="none" spc="0" normalizeH="0" baseline="0" noProof="0" dirty="0" err="1">
                <a:ln>
                  <a:noFill/>
                </a:ln>
                <a:solidFill>
                  <a:prstClr val="white"/>
                </a:solidFill>
                <a:effectLst/>
                <a:uLnTx/>
                <a:uFillTx/>
                <a:latin typeface="Times New Roman" panose="02020603050405020304" pitchFamily="18" charset="0"/>
                <a:ea typeface="SimSun" panose="02010600030101010101" pitchFamily="2" charset="-122"/>
                <a:cs typeface="Times New Roman" panose="02020603050405020304" pitchFamily="18" charset="0"/>
              </a:rPr>
              <a:t>bringeth</a:t>
            </a:r>
            <a:r>
              <a:rPr kumimoji="0" lang="en-US" altLang="en-US" sz="2400" b="0" i="0" u="none" strike="noStrike" kern="1200" cap="none" spc="0" normalizeH="0" baseline="0" noProof="0" dirty="0">
                <a:ln>
                  <a:noFill/>
                </a:ln>
                <a:solidFill>
                  <a:prstClr val="white"/>
                </a:solidFill>
                <a:effectLst/>
                <a:uLnTx/>
                <a:uFillTx/>
                <a:latin typeface="Times New Roman" panose="02020603050405020304" pitchFamily="18" charset="0"/>
                <a:ea typeface="SimSun" panose="02010600030101010101" pitchFamily="2" charset="-122"/>
                <a:cs typeface="Times New Roman" panose="02020603050405020304" pitchFamily="18" charset="0"/>
              </a:rPr>
              <a:t> for evil fruit</a:t>
            </a:r>
            <a:r>
              <a:rPr kumimoji="0" lang="en-US" altLang="en-US" sz="2400" b="0"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a:t>
            </a:r>
            <a:endParaRPr kumimoji="0" lang="en-US" altLang="en-US" sz="36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7" name="Rectangle 3"/>
          <p:cNvSpPr>
            <a:spLocks noChangeArrowheads="1"/>
          </p:cNvSpPr>
          <p:nvPr/>
        </p:nvSpPr>
        <p:spPr bwMode="auto">
          <a:xfrm>
            <a:off x="253387" y="4310583"/>
            <a:ext cx="10947094"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000" b="0" i="0" u="none" strike="noStrike" kern="1200" cap="none" spc="0" normalizeH="0" baseline="0" noProof="0" dirty="0">
                <a:ln>
                  <a:noFill/>
                </a:ln>
                <a:solidFill>
                  <a:prstClr val="white"/>
                </a:solidFill>
                <a:effectLst/>
                <a:uLnTx/>
                <a:uFillTx/>
                <a:latin typeface="Times New Roman" panose="02020603050405020304" pitchFamily="18" charset="0"/>
                <a:ea typeface="SimSun" panose="02010600030101010101" pitchFamily="2" charset="-122"/>
                <a:cs typeface="Times New Roman" panose="02020603050405020304" pitchFamily="18" charset="0"/>
              </a:rPr>
              <a:t>Lets Look </a:t>
            </a:r>
            <a:r>
              <a:rPr kumimoji="0" lang="en-US" altLang="en-US" sz="2000" b="0" i="0" u="none" strike="noStrike" kern="1200" cap="none" spc="0" normalizeH="0" baseline="0" noProof="0">
                <a:ln>
                  <a:noFill/>
                </a:ln>
                <a:solidFill>
                  <a:prstClr val="white"/>
                </a:solidFill>
                <a:effectLst/>
                <a:uLnTx/>
                <a:uFillTx/>
                <a:latin typeface="Times New Roman" panose="02020603050405020304" pitchFamily="18" charset="0"/>
                <a:ea typeface="SimSun" panose="02010600030101010101" pitchFamily="2" charset="-122"/>
                <a:cs typeface="Times New Roman" panose="02020603050405020304" pitchFamily="18" charset="0"/>
              </a:rPr>
              <a:t>at our first </a:t>
            </a:r>
            <a:r>
              <a:rPr kumimoji="0" lang="en-US" altLang="en-US" sz="2000" b="0" i="0" u="none" strike="noStrike" kern="1200" cap="none" spc="0" normalizeH="0" baseline="0" noProof="0" dirty="0">
                <a:ln>
                  <a:noFill/>
                </a:ln>
                <a:solidFill>
                  <a:prstClr val="white"/>
                </a:solidFill>
                <a:effectLst/>
                <a:uLnTx/>
                <a:uFillTx/>
                <a:latin typeface="Times New Roman" panose="02020603050405020304" pitchFamily="18" charset="0"/>
                <a:ea typeface="SimSun" panose="02010600030101010101" pitchFamily="2" charset="-122"/>
                <a:cs typeface="Times New Roman" panose="02020603050405020304" pitchFamily="18" charset="0"/>
              </a:rPr>
              <a:t>spirit</a:t>
            </a:r>
            <a:r>
              <a:rPr kumimoji="0" lang="en-US" altLang="en-US" sz="2000" b="1" i="0" u="sng" strike="noStrike" kern="1200" cap="none" spc="0" normalizeH="0" baseline="0" noProof="0" dirty="0">
                <a:ln>
                  <a:noFill/>
                </a:ln>
                <a:solidFill>
                  <a:prstClr val="white"/>
                </a:solidFill>
                <a:effectLst/>
                <a:uLnTx/>
                <a:uFillTx/>
                <a:latin typeface="Times New Roman" panose="02020603050405020304" pitchFamily="18" charset="0"/>
                <a:ea typeface="SimSun" panose="02010600030101010101" pitchFamily="2" charset="-122"/>
                <a:cs typeface="Times New Roman" panose="02020603050405020304" pitchFamily="18" charset="0"/>
              </a:rPr>
              <a:t>..."THE SPIRIT OF BONDAGE".</a:t>
            </a:r>
            <a:r>
              <a:rPr kumimoji="0" lang="en-US" altLang="en-US" sz="2000" b="0" i="0" u="none" strike="noStrike" kern="1200" cap="none" spc="0" normalizeH="0" baseline="0" noProof="0" dirty="0">
                <a:ln>
                  <a:noFill/>
                </a:ln>
                <a:solidFill>
                  <a:prstClr val="white"/>
                </a:solidFill>
                <a:effectLst/>
                <a:uLnTx/>
                <a:uFillTx/>
                <a:latin typeface="Times New Roman" panose="02020603050405020304" pitchFamily="18" charset="0"/>
                <a:ea typeface="SimSun" panose="02010600030101010101" pitchFamily="2" charset="-122"/>
                <a:cs typeface="Times New Roman" panose="02020603050405020304" pitchFamily="18" charset="0"/>
              </a:rPr>
              <a:t>..Romans 8:15..."For ye have not </a:t>
            </a:r>
            <a:r>
              <a:rPr kumimoji="0" lang="en-US" altLang="en-US" sz="2000" b="0" i="0" u="none" strike="noStrike" kern="1200" cap="none" spc="0" normalizeH="0" baseline="0" noProof="0" dirty="0" err="1">
                <a:ln>
                  <a:noFill/>
                </a:ln>
                <a:solidFill>
                  <a:prstClr val="white"/>
                </a:solidFill>
                <a:effectLst/>
                <a:uLnTx/>
                <a:uFillTx/>
                <a:latin typeface="Times New Roman" panose="02020603050405020304" pitchFamily="18" charset="0"/>
                <a:ea typeface="SimSun" panose="02010600030101010101" pitchFamily="2" charset="-122"/>
                <a:cs typeface="Times New Roman" panose="02020603050405020304" pitchFamily="18" charset="0"/>
              </a:rPr>
              <a:t>recieved</a:t>
            </a:r>
            <a:r>
              <a:rPr kumimoji="0" lang="en-US" altLang="en-US" sz="2000" b="0" i="0" u="none" strike="noStrike" kern="1200" cap="none" spc="0" normalizeH="0" baseline="0" noProof="0" dirty="0">
                <a:ln>
                  <a:noFill/>
                </a:ln>
                <a:solidFill>
                  <a:prstClr val="white"/>
                </a:solidFill>
                <a:effectLst/>
                <a:uLnTx/>
                <a:uFillTx/>
                <a:latin typeface="Times New Roman" panose="02020603050405020304" pitchFamily="18" charset="0"/>
                <a:ea typeface="SimSun" panose="02010600030101010101" pitchFamily="2" charset="-122"/>
                <a:cs typeface="Times New Roman" panose="02020603050405020304" pitchFamily="18" charset="0"/>
              </a:rPr>
              <a:t> the </a:t>
            </a:r>
            <a:r>
              <a:rPr kumimoji="0" lang="en-US" altLang="en-US" sz="2000" b="0" i="0" u="sng" strike="noStrike" kern="1200" cap="none" spc="0" normalizeH="0" baseline="0" noProof="0" dirty="0">
                <a:ln>
                  <a:noFill/>
                </a:ln>
                <a:solidFill>
                  <a:prstClr val="white"/>
                </a:solidFill>
                <a:effectLst/>
                <a:uLnTx/>
                <a:uFillTx/>
                <a:latin typeface="Times New Roman" panose="02020603050405020304" pitchFamily="18" charset="0"/>
                <a:ea typeface="SimSun" panose="02010600030101010101" pitchFamily="2" charset="-122"/>
                <a:cs typeface="Times New Roman" panose="02020603050405020304" pitchFamily="18" charset="0"/>
              </a:rPr>
              <a:t>SPIRIT OF BONDAGE</a:t>
            </a:r>
            <a:r>
              <a:rPr kumimoji="0" lang="en-US" altLang="en-US" sz="2000" b="0" i="0" u="none" strike="noStrike" kern="1200" cap="none" spc="0" normalizeH="0" baseline="0" noProof="0" dirty="0">
                <a:ln>
                  <a:noFill/>
                </a:ln>
                <a:solidFill>
                  <a:prstClr val="white"/>
                </a:solidFill>
                <a:effectLst/>
                <a:uLnTx/>
                <a:uFillTx/>
                <a:latin typeface="Times New Roman" panose="02020603050405020304" pitchFamily="18" charset="0"/>
                <a:ea typeface="SimSun" panose="02010600030101010101" pitchFamily="2" charset="-122"/>
                <a:cs typeface="Times New Roman" panose="02020603050405020304" pitchFamily="18" charset="0"/>
              </a:rPr>
              <a:t> again to fear: but ye have </a:t>
            </a:r>
            <a:r>
              <a:rPr kumimoji="0" lang="en-US" altLang="en-US" sz="2000" b="0" i="0" u="none" strike="noStrike" kern="1200" cap="none" spc="0" normalizeH="0" baseline="0" noProof="0" dirty="0" err="1">
                <a:ln>
                  <a:noFill/>
                </a:ln>
                <a:solidFill>
                  <a:prstClr val="white"/>
                </a:solidFill>
                <a:effectLst/>
                <a:uLnTx/>
                <a:uFillTx/>
                <a:latin typeface="Times New Roman" panose="02020603050405020304" pitchFamily="18" charset="0"/>
                <a:ea typeface="SimSun" panose="02010600030101010101" pitchFamily="2" charset="-122"/>
                <a:cs typeface="Times New Roman" panose="02020603050405020304" pitchFamily="18" charset="0"/>
              </a:rPr>
              <a:t>recieved</a:t>
            </a:r>
            <a:r>
              <a:rPr kumimoji="0" lang="en-US" altLang="en-US" sz="2000" b="0" i="0" u="none" strike="noStrike" kern="1200" cap="none" spc="0" normalizeH="0" baseline="0" noProof="0" dirty="0">
                <a:ln>
                  <a:noFill/>
                </a:ln>
                <a:solidFill>
                  <a:prstClr val="white"/>
                </a:solidFill>
                <a:effectLst/>
                <a:uLnTx/>
                <a:uFillTx/>
                <a:latin typeface="Times New Roman" panose="02020603050405020304" pitchFamily="18" charset="0"/>
                <a:ea typeface="SimSun" panose="02010600030101010101" pitchFamily="2" charset="-122"/>
                <a:cs typeface="Times New Roman" panose="02020603050405020304" pitchFamily="18" charset="0"/>
              </a:rPr>
              <a:t> the </a:t>
            </a:r>
            <a:r>
              <a:rPr kumimoji="0" lang="en-US" altLang="en-US" sz="2000" b="0" i="0" u="sng" strike="noStrike" kern="1200" cap="none" spc="0" normalizeH="0" baseline="0" noProof="0" dirty="0">
                <a:ln>
                  <a:noFill/>
                </a:ln>
                <a:solidFill>
                  <a:prstClr val="white"/>
                </a:solidFill>
                <a:effectLst/>
                <a:uLnTx/>
                <a:uFillTx/>
                <a:latin typeface="Times New Roman" panose="02020603050405020304" pitchFamily="18" charset="0"/>
                <a:ea typeface="SimSun" panose="02010600030101010101" pitchFamily="2" charset="-122"/>
                <a:cs typeface="Times New Roman" panose="02020603050405020304" pitchFamily="18" charset="0"/>
              </a:rPr>
              <a:t>"SPIRIT OF ADOPTION</a:t>
            </a:r>
            <a:r>
              <a:rPr kumimoji="0" lang="en-US" altLang="en-US" sz="2000" b="0" i="0" u="none" strike="noStrike" kern="1200" cap="none" spc="0" normalizeH="0" baseline="0" noProof="0" dirty="0">
                <a:ln>
                  <a:noFill/>
                </a:ln>
                <a:solidFill>
                  <a:prstClr val="white"/>
                </a:solidFill>
                <a:effectLst/>
                <a:uLnTx/>
                <a:uFillTx/>
                <a:latin typeface="Times New Roman" panose="02020603050405020304" pitchFamily="18" charset="0"/>
                <a:ea typeface="SimSun" panose="02010600030101010101" pitchFamily="2" charset="-122"/>
                <a:cs typeface="Times New Roman" panose="02020603050405020304" pitchFamily="18" charset="0"/>
              </a:rPr>
              <a:t> whereby we cry Abba Father.</a:t>
            </a:r>
            <a:endParaRPr kumimoji="0" lang="en-US" altLang="en-US" sz="32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8" name="Rectangle 7"/>
          <p:cNvSpPr/>
          <p:nvPr/>
        </p:nvSpPr>
        <p:spPr>
          <a:xfrm>
            <a:off x="253387" y="5587693"/>
            <a:ext cx="11556692" cy="95410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white"/>
                </a:solidFill>
                <a:effectLst/>
                <a:uLnTx/>
                <a:uFillTx/>
                <a:latin typeface="Times New Roman" panose="02020603050405020304" pitchFamily="18" charset="0"/>
                <a:ea typeface="SimSun" panose="02010600030101010101" pitchFamily="2" charset="-122"/>
                <a:cs typeface="+mn-cs"/>
              </a:rPr>
              <a:t>What manifestations can we attribute to this strongman called the spirit of bondage...???</a:t>
            </a:r>
            <a:endPar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SimSun" panose="02010600030101010101" pitchFamily="2" charset="-122"/>
              <a:cs typeface="+mn-cs"/>
            </a:endParaRPr>
          </a:p>
        </p:txBody>
      </p:sp>
    </p:spTree>
    <p:extLst>
      <p:ext uri="{BB962C8B-B14F-4D97-AF65-F5344CB8AC3E}">
        <p14:creationId xmlns:p14="http://schemas.microsoft.com/office/powerpoint/2010/main" val="1876183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0-#ppt_w/2"/>
                                          </p:val>
                                        </p:tav>
                                        <p:tav tm="100000">
                                          <p:val>
                                            <p:strVal val="#ppt_x"/>
                                          </p:val>
                                        </p:tav>
                                      </p:tavLst>
                                    </p:anim>
                                    <p:anim calcmode="lin" valueType="num">
                                      <p:cBhvr additive="base">
                                        <p:cTn id="14"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0-#ppt_w/2"/>
                                          </p:val>
                                        </p:tav>
                                        <p:tav tm="100000">
                                          <p:val>
                                            <p:strVal val="#ppt_x"/>
                                          </p:val>
                                        </p:tav>
                                      </p:tavLst>
                                    </p:anim>
                                    <p:anim calcmode="lin" valueType="num">
                                      <p:cBhvr additive="base">
                                        <p:cTn id="20"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0-#ppt_w/2"/>
                                          </p:val>
                                        </p:tav>
                                        <p:tav tm="100000">
                                          <p:val>
                                            <p:strVal val="#ppt_x"/>
                                          </p:val>
                                        </p:tav>
                                      </p:tavLst>
                                    </p:anim>
                                    <p:anim calcmode="lin" valueType="num">
                                      <p:cBhvr additive="base">
                                        <p:cTn id="26"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0-#ppt_w/2"/>
                                          </p:val>
                                        </p:tav>
                                        <p:tav tm="100000">
                                          <p:val>
                                            <p:strVal val="#ppt_x"/>
                                          </p:val>
                                        </p:tav>
                                      </p:tavLst>
                                    </p:anim>
                                    <p:anim calcmode="lin" valueType="num">
                                      <p:cBhvr additive="base">
                                        <p:cTn id="32"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0-#ppt_w/2"/>
                                          </p:val>
                                        </p:tav>
                                        <p:tav tm="100000">
                                          <p:val>
                                            <p:strVal val="#ppt_x"/>
                                          </p:val>
                                        </p:tav>
                                      </p:tavLst>
                                    </p:anim>
                                    <p:anim calcmode="lin" valueType="num">
                                      <p:cBhvr additive="base">
                                        <p:cTn id="38"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7"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Rectangle 1"/>
          <p:cNvSpPr>
            <a:spLocks noChangeArrowheads="1"/>
          </p:cNvSpPr>
          <p:nvPr/>
        </p:nvSpPr>
        <p:spPr bwMode="auto">
          <a:xfrm>
            <a:off x="319489" y="166818"/>
            <a:ext cx="11545677"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a</a:t>
            </a:r>
            <a:r>
              <a:rPr kumimoji="0" lang="en-US" altLang="en-US" sz="2800" b="0" i="0" u="none" strike="noStrike" kern="1200" cap="none" spc="0" normalizeH="0" baseline="0" noProof="0" dirty="0">
                <a:ln>
                  <a:noFill/>
                </a:ln>
                <a:solidFill>
                  <a:srgbClr val="9AAE8D"/>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altLang="en-US" sz="2800" b="1" i="0" u="sng" strike="noStrike" kern="1200" cap="none" spc="0" normalizeH="0" baseline="0" noProof="0" dirty="0">
                <a:ln>
                  <a:noFill/>
                </a:ln>
                <a:solidFill>
                  <a:srgbClr val="FF0000"/>
                </a:solidFill>
                <a:effectLst/>
                <a:uLnTx/>
                <a:uFill>
                  <a:solidFill>
                    <a:srgbClr val="FF0000"/>
                  </a:solidFill>
                </a:uFill>
                <a:latin typeface="Times New Roman" panose="02020603050405020304" pitchFamily="18" charset="0"/>
                <a:ea typeface="SimSun" panose="02010600030101010101" pitchFamily="2" charset="-122"/>
                <a:cs typeface="Times New Roman" panose="02020603050405020304" pitchFamily="18" charset="0"/>
              </a:rPr>
              <a:t>Anguish of </a:t>
            </a:r>
            <a:r>
              <a:rPr kumimoji="0" lang="en-US" altLang="en-US" sz="2800" b="1" i="0" u="sng" strike="noStrike" kern="1200" cap="none" spc="0" normalizeH="0" baseline="0" noProof="0" dirty="0" err="1">
                <a:ln>
                  <a:noFill/>
                </a:ln>
                <a:solidFill>
                  <a:srgbClr val="FF0000"/>
                </a:solidFill>
                <a:effectLst/>
                <a:uLnTx/>
                <a:uFill>
                  <a:solidFill>
                    <a:srgbClr val="FF0000"/>
                  </a:solidFill>
                </a:uFill>
                <a:latin typeface="Times New Roman" panose="02020603050405020304" pitchFamily="18" charset="0"/>
                <a:ea typeface="SimSun" panose="02010600030101010101" pitchFamily="2" charset="-122"/>
                <a:cs typeface="Times New Roman" panose="02020603050405020304" pitchFamily="18" charset="0"/>
              </a:rPr>
              <a:t>spirit..Ex</a:t>
            </a:r>
            <a:r>
              <a:rPr kumimoji="0" lang="en-US" altLang="en-US" sz="2800" b="1" i="0" u="sng" strike="noStrike" kern="1200" cap="none" spc="0" normalizeH="0" baseline="0" noProof="0" dirty="0">
                <a:ln>
                  <a:noFill/>
                </a:ln>
                <a:solidFill>
                  <a:srgbClr val="FF0000"/>
                </a:solidFill>
                <a:effectLst/>
                <a:uLnTx/>
                <a:uFill>
                  <a:solidFill>
                    <a:srgbClr val="FF0000"/>
                  </a:solidFill>
                </a:uFill>
                <a:latin typeface="Times New Roman" panose="02020603050405020304" pitchFamily="18" charset="0"/>
                <a:ea typeface="SimSun" panose="02010600030101010101" pitchFamily="2" charset="-122"/>
                <a:cs typeface="Times New Roman" panose="02020603050405020304" pitchFamily="18" charset="0"/>
              </a:rPr>
              <a:t> 6:9</a:t>
            </a:r>
            <a:r>
              <a:rPr kumimoji="0" lang="en-US" alt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Times New Roman" panose="02020603050405020304" pitchFamily="18" charset="0"/>
              </a:rPr>
              <a:t>....</a:t>
            </a:r>
            <a:r>
              <a:rPr kumimoji="0" lang="en-US" altLang="en-US" sz="2800" b="1" i="0" u="none" strike="noStrike" kern="1200" cap="none" spc="0" normalizeH="0" baseline="30000" noProof="0" dirty="0">
                <a:ln>
                  <a:noFill/>
                </a:ln>
                <a:solidFill>
                  <a:srgbClr val="0000FF"/>
                </a:solidFill>
                <a:effectLst/>
                <a:uLnTx/>
                <a:uFillTx/>
                <a:latin typeface="Times New Roman" panose="02020603050405020304" pitchFamily="18" charset="0"/>
                <a:ea typeface="SimSun" panose="02010600030101010101" pitchFamily="2" charset="-122"/>
                <a:cs typeface="Times New Roman" panose="02020603050405020304" pitchFamily="18" charset="0"/>
              </a:rPr>
              <a:t> 9 </a:t>
            </a:r>
            <a:r>
              <a:rPr kumimoji="0" lang="en-US" alt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Times New Roman" panose="02020603050405020304" pitchFamily="18" charset="0"/>
              </a:rPr>
              <a:t>And Moses </a:t>
            </a:r>
            <a:r>
              <a:rPr kumimoji="0" lang="en-US" altLang="en-US" sz="2800" b="1" i="0" u="none" strike="noStrike" kern="1200" cap="none" spc="0" normalizeH="0" baseline="0" noProof="0" dirty="0" err="1">
                <a:ln>
                  <a:noFill/>
                </a:ln>
                <a:solidFill>
                  <a:srgbClr val="0000FF"/>
                </a:solidFill>
                <a:effectLst/>
                <a:uLnTx/>
                <a:uFillTx/>
                <a:latin typeface="Times New Roman" panose="02020603050405020304" pitchFamily="18" charset="0"/>
                <a:ea typeface="SimSun" panose="02010600030101010101" pitchFamily="2" charset="-122"/>
                <a:cs typeface="Times New Roman" panose="02020603050405020304" pitchFamily="18" charset="0"/>
              </a:rPr>
              <a:t>spake</a:t>
            </a:r>
            <a:r>
              <a:rPr kumimoji="0" lang="en-US" alt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Times New Roman" panose="02020603050405020304" pitchFamily="18" charset="0"/>
              </a:rPr>
              <a:t> so unto the children of Israel: but they hearkened not unto Moses for </a:t>
            </a:r>
            <a:r>
              <a:rPr kumimoji="0" lang="en-US" altLang="en-US" sz="2800" b="1" i="0" u="sng"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Times New Roman" panose="02020603050405020304" pitchFamily="18" charset="0"/>
              </a:rPr>
              <a:t>anguish of spirit</a:t>
            </a:r>
            <a:r>
              <a:rPr kumimoji="0" lang="en-US" alt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Times New Roman" panose="02020603050405020304" pitchFamily="18" charset="0"/>
              </a:rPr>
              <a:t>, and for </a:t>
            </a:r>
            <a:r>
              <a:rPr kumimoji="0" lang="en-US" altLang="en-US" sz="2800" b="1" i="0" u="sng"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Times New Roman" panose="02020603050405020304" pitchFamily="18" charset="0"/>
              </a:rPr>
              <a:t>cruel bondage</a:t>
            </a:r>
            <a:r>
              <a:rPr kumimoji="0" lang="en-US" altLang="en-US" sz="2800" b="0" i="0" u="sng"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a:t>
            </a:r>
            <a:endParaRPr kumimoji="0" lang="en-US" altLang="en-US" sz="4000" b="0" i="0" u="sng"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3" name="Rectangle 2"/>
          <p:cNvSpPr/>
          <p:nvPr/>
        </p:nvSpPr>
        <p:spPr>
          <a:xfrm>
            <a:off x="319489" y="1804268"/>
            <a:ext cx="11270256" cy="138499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b. </a:t>
            </a:r>
            <a:r>
              <a:rPr kumimoji="0" lang="en-US" sz="2800" b="1" i="0" u="sng" strike="noStrike" kern="1200" cap="none" spc="0" normalizeH="0" baseline="0" noProof="0" dirty="0">
                <a:ln>
                  <a:noFill/>
                </a:ln>
                <a:solidFill>
                  <a:srgbClr val="FF0000"/>
                </a:solidFill>
                <a:effectLst/>
                <a:uLnTx/>
                <a:uFillTx/>
                <a:latin typeface="Times New Roman" panose="02020603050405020304" pitchFamily="18" charset="0"/>
                <a:ea typeface="SimSun" panose="02010600030101010101" pitchFamily="2" charset="-122"/>
                <a:cs typeface="+mn-cs"/>
              </a:rPr>
              <a:t>Bitterness...Ex. 1:14</a:t>
            </a:r>
            <a:r>
              <a:rPr kumimoji="0" lang="en-US" sz="2800" b="1" i="0" u="sng"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a:t>
            </a:r>
            <a:r>
              <a:rPr kumimoji="0" lang="en-US" sz="2800" b="1" i="0" u="none" strike="noStrike" kern="1200" cap="none" spc="0" normalizeH="0" baseline="30000" noProof="0" dirty="0">
                <a:ln>
                  <a:noFill/>
                </a:ln>
                <a:solidFill>
                  <a:srgbClr val="0000FF"/>
                </a:solidFill>
                <a:effectLst/>
                <a:uLnTx/>
                <a:uFillTx/>
                <a:latin typeface="Times New Roman" panose="02020603050405020304" pitchFamily="18" charset="0"/>
                <a:ea typeface="SimSun" panose="02010600030101010101" pitchFamily="2" charset="-122"/>
                <a:cs typeface="+mn-cs"/>
              </a:rPr>
              <a:t> 14 </a:t>
            </a:r>
            <a:r>
              <a:rPr kumimoji="0" 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And they made their lives bitter with hard bondage, in </a:t>
            </a:r>
            <a:r>
              <a:rPr kumimoji="0" lang="en-US" sz="2800" b="1" i="0" u="none" strike="noStrike" kern="1200" cap="none" spc="0" normalizeH="0" baseline="0" noProof="0" dirty="0" err="1">
                <a:ln>
                  <a:noFill/>
                </a:ln>
                <a:solidFill>
                  <a:srgbClr val="0000FF"/>
                </a:solidFill>
                <a:effectLst/>
                <a:uLnTx/>
                <a:uFillTx/>
                <a:latin typeface="Times New Roman" panose="02020603050405020304" pitchFamily="18" charset="0"/>
                <a:ea typeface="SimSun" panose="02010600030101010101" pitchFamily="2" charset="-122"/>
                <a:cs typeface="+mn-cs"/>
              </a:rPr>
              <a:t>morter</a:t>
            </a:r>
            <a:r>
              <a:rPr kumimoji="0" 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 and in brick, and in all manner of service in the field: all their service, wherein they made them serve, was with </a:t>
            </a:r>
            <a:r>
              <a:rPr kumimoji="0" lang="en-US" sz="2800" b="1" i="0" u="none" strike="noStrike" kern="1200" cap="none" spc="0" normalizeH="0" baseline="0" noProof="0" dirty="0" err="1">
                <a:ln>
                  <a:noFill/>
                </a:ln>
                <a:solidFill>
                  <a:srgbClr val="0000FF"/>
                </a:solidFill>
                <a:effectLst/>
                <a:uLnTx/>
                <a:uFillTx/>
                <a:latin typeface="Times New Roman" panose="02020603050405020304" pitchFamily="18" charset="0"/>
                <a:ea typeface="SimSun" panose="02010600030101010101" pitchFamily="2" charset="-122"/>
                <a:cs typeface="+mn-cs"/>
              </a:rPr>
              <a:t>rigour</a:t>
            </a:r>
            <a:r>
              <a:rPr kumimoji="0" 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endParaRPr>
          </a:p>
        </p:txBody>
      </p:sp>
      <p:sp>
        <p:nvSpPr>
          <p:cNvPr id="4" name="Rectangle 3"/>
          <p:cNvSpPr/>
          <p:nvPr/>
        </p:nvSpPr>
        <p:spPr>
          <a:xfrm>
            <a:off x="319489" y="3441718"/>
            <a:ext cx="10796530" cy="138499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c</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800" b="1" i="0" u="sng" strike="noStrike" kern="1200" cap="none" spc="0" normalizeH="0" baseline="0" noProof="0" dirty="0">
                <a:ln>
                  <a:noFill/>
                </a:ln>
                <a:solidFill>
                  <a:srgbClr val="FF0000"/>
                </a:solidFill>
                <a:effectLst/>
                <a:uLnTx/>
                <a:uFillTx/>
                <a:latin typeface="Times New Roman" panose="02020603050405020304" pitchFamily="18" charset="0"/>
                <a:ea typeface="SimSun" panose="02010600030101010101" pitchFamily="2" charset="-122"/>
                <a:cs typeface="+mn-cs"/>
              </a:rPr>
              <a:t>Satanic </a:t>
            </a:r>
            <a:r>
              <a:rPr kumimoji="0" lang="en-US" sz="2800" b="1" i="0" u="sng" strike="noStrike" kern="1200" cap="none" spc="0" normalizeH="0" baseline="0" noProof="0" dirty="0" err="1">
                <a:ln>
                  <a:noFill/>
                </a:ln>
                <a:solidFill>
                  <a:srgbClr val="FF0000"/>
                </a:solidFill>
                <a:effectLst/>
                <a:uLnTx/>
                <a:uFillTx/>
                <a:latin typeface="Times New Roman" panose="02020603050405020304" pitchFamily="18" charset="0"/>
                <a:ea typeface="SimSun" panose="02010600030101010101" pitchFamily="2" charset="-122"/>
                <a:cs typeface="+mn-cs"/>
              </a:rPr>
              <a:t>Captitivity</a:t>
            </a: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SimSun" panose="02010600030101010101" pitchFamily="2" charset="-122"/>
                <a:cs typeface="+mn-cs"/>
              </a:rPr>
              <a:t>...imprisonment, slavery..2 Tim 2:26</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a:t>
            </a:r>
            <a:r>
              <a:rPr kumimoji="0" lang="en-US" sz="2800" b="0" i="0" u="none" strike="noStrike" kern="1200" cap="none" spc="0" normalizeH="0" baseline="3000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And that they may recover themselves out of the snare of the devil, who are taken captive by him at his will.</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endParaRPr>
          </a:p>
        </p:txBody>
      </p:sp>
      <p:sp>
        <p:nvSpPr>
          <p:cNvPr id="5" name="Rectangle 4"/>
          <p:cNvSpPr/>
          <p:nvPr/>
        </p:nvSpPr>
        <p:spPr>
          <a:xfrm>
            <a:off x="319489" y="5079168"/>
            <a:ext cx="10796530" cy="138499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d. </a:t>
            </a:r>
            <a:r>
              <a:rPr kumimoji="0" lang="en-US" sz="2800" b="1" i="0" u="sng" strike="noStrike" kern="1200" cap="none" spc="0" normalizeH="0" baseline="0" noProof="0" dirty="0">
                <a:ln>
                  <a:noFill/>
                </a:ln>
                <a:solidFill>
                  <a:srgbClr val="FF0000"/>
                </a:solidFill>
                <a:effectLst/>
                <a:uLnTx/>
                <a:uFillTx/>
                <a:latin typeface="Times New Roman" panose="02020603050405020304" pitchFamily="18" charset="0"/>
                <a:ea typeface="SimSun" panose="02010600030101010101" pitchFamily="2" charset="-122"/>
                <a:cs typeface="+mn-cs"/>
              </a:rPr>
              <a:t>Spiritual Blindness</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...those outside of Christ in darkness. Matt. 4:16</a:t>
            </a:r>
            <a:r>
              <a:rPr kumimoji="0" 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a:t>
            </a:r>
            <a:r>
              <a:rPr kumimoji="0" lang="en-US" sz="2800" b="1" i="0" u="none" strike="noStrike" kern="1200" cap="none" spc="0" normalizeH="0" baseline="30000" noProof="0" dirty="0">
                <a:ln>
                  <a:noFill/>
                </a:ln>
                <a:solidFill>
                  <a:srgbClr val="0000FF"/>
                </a:solidFill>
                <a:effectLst/>
                <a:uLnTx/>
                <a:uFillTx/>
                <a:latin typeface="Times New Roman" panose="02020603050405020304" pitchFamily="18" charset="0"/>
                <a:ea typeface="SimSun" panose="02010600030101010101" pitchFamily="2" charset="-122"/>
                <a:cs typeface="+mn-cs"/>
              </a:rPr>
              <a:t> 16 </a:t>
            </a:r>
            <a:r>
              <a:rPr kumimoji="0" 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The people which sat in darkness saw great light; and to them which sat in the region and shadow of death light is sprung up.</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endParaRPr>
          </a:p>
        </p:txBody>
      </p:sp>
    </p:spTree>
    <p:extLst>
      <p:ext uri="{BB962C8B-B14F-4D97-AF65-F5344CB8AC3E}">
        <p14:creationId xmlns:p14="http://schemas.microsoft.com/office/powerpoint/2010/main" val="1205572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0-#ppt_w/2"/>
                                          </p:val>
                                        </p:tav>
                                        <p:tav tm="100000">
                                          <p:val>
                                            <p:strVal val="#ppt_x"/>
                                          </p:val>
                                        </p:tav>
                                      </p:tavLst>
                                    </p:anim>
                                    <p:anim calcmode="lin" valueType="num">
                                      <p:cBhvr additive="base">
                                        <p:cTn id="14"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0-#ppt_w/2"/>
                                          </p:val>
                                        </p:tav>
                                        <p:tav tm="100000">
                                          <p:val>
                                            <p:strVal val="#ppt_x"/>
                                          </p:val>
                                        </p:tav>
                                      </p:tavLst>
                                    </p:anim>
                                    <p:anim calcmode="lin" valueType="num">
                                      <p:cBhvr additive="base">
                                        <p:cTn id="20"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anim calcmode="lin" valueType="num">
                                      <p:cBhvr additive="base">
                                        <p:cTn id="31" dur="5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Rectangle 1"/>
          <p:cNvSpPr/>
          <p:nvPr/>
        </p:nvSpPr>
        <p:spPr>
          <a:xfrm>
            <a:off x="121186" y="211263"/>
            <a:ext cx="11865166" cy="156966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e. </a:t>
            </a:r>
            <a:r>
              <a:rPr kumimoji="0" lang="en-US" sz="2400" b="1" i="0" u="none" strike="noStrike" kern="1200" cap="none" spc="0" normalizeH="0" baseline="0" noProof="0" dirty="0">
                <a:ln>
                  <a:noFill/>
                </a:ln>
                <a:solidFill>
                  <a:srgbClr val="FFFF00"/>
                </a:solidFill>
                <a:effectLst/>
                <a:uLnTx/>
                <a:uFillTx/>
                <a:latin typeface="Times New Roman" panose="02020603050405020304" pitchFamily="18" charset="0"/>
                <a:ea typeface="SimSun" panose="02010600030101010101" pitchFamily="2" charset="-122"/>
                <a:cs typeface="+mn-cs"/>
              </a:rPr>
              <a:t>B</a:t>
            </a:r>
            <a:r>
              <a:rPr kumimoji="0" lang="en-US" sz="2400" b="1" i="0" u="sng" strike="noStrike" kern="1200" cap="none" spc="0" normalizeH="0" baseline="0" noProof="0" dirty="0">
                <a:ln>
                  <a:noFill/>
                </a:ln>
                <a:solidFill>
                  <a:srgbClr val="FFFF00"/>
                </a:solidFill>
                <a:effectLst/>
                <a:uLnTx/>
                <a:uFillTx/>
                <a:latin typeface="Times New Roman" panose="02020603050405020304" pitchFamily="18" charset="0"/>
                <a:ea typeface="SimSun" panose="02010600030101010101" pitchFamily="2" charset="-122"/>
                <a:cs typeface="+mn-cs"/>
              </a:rPr>
              <a:t>rokenhearted</a:t>
            </a:r>
            <a:r>
              <a:rPr kumimoji="0" lang="en-US" sz="2400" b="1" i="0" u="none" strike="noStrike" kern="1200" cap="none" spc="0" normalizeH="0" baseline="0" noProof="0" dirty="0">
                <a:ln>
                  <a:noFill/>
                </a:ln>
                <a:solidFill>
                  <a:srgbClr val="FFFF00"/>
                </a:solidFill>
                <a:effectLst/>
                <a:uLnTx/>
                <a:uFillTx/>
                <a:latin typeface="Times New Roman" panose="02020603050405020304" pitchFamily="18" charset="0"/>
                <a:ea typeface="SimSun" panose="02010600030101010101" pitchFamily="2" charset="-122"/>
                <a:cs typeface="+mn-cs"/>
              </a:rPr>
              <a:t>.</a:t>
            </a:r>
            <a:r>
              <a:rPr kumimoji="0" 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..in heart, mind, soul and body....Luke 4:18</a:t>
            </a:r>
            <a:r>
              <a:rPr kumimoji="0" lang="en-US" sz="2400" b="1" i="0" u="none" strike="noStrike" kern="1200" cap="none" spc="0" normalizeH="0" baseline="0" noProof="0" dirty="0">
                <a:ln>
                  <a:noFill/>
                </a:ln>
                <a:solidFill>
                  <a:srgbClr val="FF0000"/>
                </a:solidFill>
                <a:effectLst/>
                <a:uLnTx/>
                <a:uFillTx/>
                <a:latin typeface="Times New Roman" panose="02020603050405020304" pitchFamily="18" charset="0"/>
                <a:ea typeface="SimSun" panose="02010600030101010101" pitchFamily="2" charset="-122"/>
                <a:cs typeface="+mn-cs"/>
              </a:rPr>
              <a:t>...</a:t>
            </a:r>
            <a:r>
              <a:rPr kumimoji="0" lang="en-US" sz="2400" b="0" i="0" u="none" strike="noStrike" kern="1200" cap="none" spc="0" normalizeH="0" baseline="30000" noProof="0" dirty="0">
                <a:ln>
                  <a:noFill/>
                </a:ln>
                <a:solidFill>
                  <a:srgbClr val="FF0000"/>
                </a:solidFill>
                <a:effectLst/>
                <a:uLnTx/>
                <a:uFillTx/>
                <a:latin typeface="Times New Roman" panose="02020603050405020304" pitchFamily="18" charset="0"/>
                <a:ea typeface="SimSun" panose="02010600030101010101" pitchFamily="2" charset="-122"/>
                <a:cs typeface="+mn-cs"/>
              </a:rPr>
              <a:t> </a:t>
            </a:r>
            <a:r>
              <a:rPr kumimoji="0" lang="en-US" sz="2400" b="1" i="0" u="none" strike="noStrike" kern="1200" cap="none" spc="0" normalizeH="0" baseline="30000" noProof="0" dirty="0">
                <a:ln>
                  <a:noFill/>
                </a:ln>
                <a:solidFill>
                  <a:srgbClr val="FF0000"/>
                </a:solidFill>
                <a:effectLst/>
                <a:uLnTx/>
                <a:uFillTx/>
                <a:latin typeface="Times New Roman" panose="02020603050405020304" pitchFamily="18" charset="0"/>
                <a:ea typeface="SimSun" panose="02010600030101010101" pitchFamily="2" charset="-122"/>
                <a:cs typeface="+mn-cs"/>
              </a:rPr>
              <a:t>18 </a:t>
            </a:r>
            <a:r>
              <a:rPr kumimoji="0" lang="en-US" sz="2400" b="1" i="0" u="none" strike="noStrike" kern="1200" cap="none" spc="0" normalizeH="0" baseline="0" noProof="0" dirty="0">
                <a:ln>
                  <a:noFill/>
                </a:ln>
                <a:solidFill>
                  <a:srgbClr val="FF0000"/>
                </a:solidFill>
                <a:effectLst/>
                <a:uLnTx/>
                <a:uFillTx/>
                <a:latin typeface="Times New Roman" panose="02020603050405020304" pitchFamily="18" charset="0"/>
                <a:ea typeface="SimSun" panose="02010600030101010101" pitchFamily="2" charset="-122"/>
                <a:cs typeface="+mn-cs"/>
              </a:rPr>
              <a:t>The Spirit of the Lord is upon me, because he hath anointed me to preach the gospel to the poor; he hath sent me to heal the brokenhearted, to </a:t>
            </a:r>
            <a:r>
              <a:rPr kumimoji="0" lang="en-US" sz="2400" b="1" i="0" u="sng" strike="noStrike" kern="1200" cap="none" spc="0" normalizeH="0" baseline="0" noProof="0" dirty="0">
                <a:ln>
                  <a:noFill/>
                </a:ln>
                <a:solidFill>
                  <a:srgbClr val="FF0000"/>
                </a:solidFill>
                <a:effectLst/>
                <a:highlight>
                  <a:srgbClr val="FFFF00"/>
                </a:highlight>
                <a:uLnTx/>
                <a:uFillTx/>
                <a:latin typeface="Times New Roman" panose="02020603050405020304" pitchFamily="18" charset="0"/>
                <a:ea typeface="SimSun" panose="02010600030101010101" pitchFamily="2" charset="-122"/>
                <a:cs typeface="+mn-cs"/>
              </a:rPr>
              <a:t>preach deliverance to the captives</a:t>
            </a:r>
            <a:r>
              <a:rPr kumimoji="0" lang="en-US" sz="2400" b="1" i="0" u="none" strike="noStrike" kern="1200" cap="none" spc="0" normalizeH="0" baseline="0" noProof="0" dirty="0">
                <a:ln>
                  <a:noFill/>
                </a:ln>
                <a:solidFill>
                  <a:srgbClr val="FF0000"/>
                </a:solidFill>
                <a:effectLst/>
                <a:uLnTx/>
                <a:uFillTx/>
                <a:latin typeface="Times New Roman" panose="02020603050405020304" pitchFamily="18" charset="0"/>
                <a:ea typeface="SimSun" panose="02010600030101010101" pitchFamily="2" charset="-122"/>
                <a:cs typeface="+mn-cs"/>
              </a:rPr>
              <a:t>, and recovering of sight to the blind, to set at liberty them that are bruised,</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endParaRPr>
          </a:p>
        </p:txBody>
      </p:sp>
      <p:sp>
        <p:nvSpPr>
          <p:cNvPr id="5" name="Rectangle 3"/>
          <p:cNvSpPr>
            <a:spLocks noChangeArrowheads="1"/>
          </p:cNvSpPr>
          <p:nvPr/>
        </p:nvSpPr>
        <p:spPr bwMode="auto">
          <a:xfrm>
            <a:off x="121186" y="1843214"/>
            <a:ext cx="11644828"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Times New Roman" panose="02020603050405020304" pitchFamily="18" charset="0"/>
              </a:rPr>
              <a:t>f. </a:t>
            </a:r>
            <a:r>
              <a:rPr kumimoji="0" lang="en-US" altLang="en-US" sz="2400" b="1" i="0" u="sng" strike="noStrike" kern="1200" cap="none" spc="0" normalizeH="0" baseline="0" noProof="0" dirty="0">
                <a:ln>
                  <a:noFill/>
                </a:ln>
                <a:solidFill>
                  <a:srgbClr val="FFFF00"/>
                </a:solidFill>
                <a:effectLst/>
                <a:uLnTx/>
                <a:uFillTx/>
                <a:latin typeface="Times New Roman" panose="02020603050405020304" pitchFamily="18" charset="0"/>
                <a:ea typeface="SimSun" panose="02010600030101010101" pitchFamily="2" charset="-122"/>
                <a:cs typeface="Times New Roman" panose="02020603050405020304" pitchFamily="18" charset="0"/>
              </a:rPr>
              <a:t>The Oppressed</a:t>
            </a:r>
            <a:r>
              <a:rPr kumimoji="0" lang="en-US" altLang="en-US" sz="2400" b="1" i="0" u="sng"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Times New Roman" panose="02020603050405020304" pitchFamily="18" charset="0"/>
              </a:rPr>
              <a:t>.</a:t>
            </a:r>
            <a:r>
              <a:rPr kumimoji="0" lang="en-US" alt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Times New Roman" panose="02020603050405020304" pitchFamily="18" charset="0"/>
              </a:rPr>
              <a:t> Acts 10:38... </a:t>
            </a:r>
            <a:r>
              <a:rPr kumimoji="0" lang="en-US" altLang="en-US" sz="2400" b="1" i="0" u="none" strike="noStrike" kern="1200" cap="none" spc="0" normalizeH="0" baseline="30000" noProof="0" dirty="0">
                <a:ln>
                  <a:noFill/>
                </a:ln>
                <a:solidFill>
                  <a:srgbClr val="0000FF"/>
                </a:solidFill>
                <a:effectLst/>
                <a:uLnTx/>
                <a:uFillTx/>
                <a:latin typeface="Times New Roman" panose="02020603050405020304" pitchFamily="18" charset="0"/>
                <a:ea typeface="SimSun" panose="02010600030101010101" pitchFamily="2" charset="-122"/>
                <a:cs typeface="Times New Roman" panose="02020603050405020304" pitchFamily="18" charset="0"/>
              </a:rPr>
              <a:t>38 </a:t>
            </a:r>
            <a:r>
              <a:rPr kumimoji="0" lang="en-US" alt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Times New Roman" panose="02020603050405020304" pitchFamily="18" charset="0"/>
              </a:rPr>
              <a:t>How God anointed Jesus of Nazareth with the Holy Ghost and with power: who went about doing good, and healing all that were oppressed (Not Possessed) of the devil; for God was with him.</a:t>
            </a:r>
            <a:endParaRPr kumimoji="0" lang="en-US" altLang="en-US" sz="36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6" name="Rectangle 5"/>
          <p:cNvSpPr/>
          <p:nvPr/>
        </p:nvSpPr>
        <p:spPr>
          <a:xfrm>
            <a:off x="121186" y="3347430"/>
            <a:ext cx="11644828" cy="83099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g. </a:t>
            </a:r>
            <a:r>
              <a:rPr kumimoji="0" lang="en-US" sz="2400" b="1" i="0" u="sng" strike="noStrike" kern="1200" cap="none" spc="0" normalizeH="0" baseline="0" noProof="0" dirty="0">
                <a:ln>
                  <a:noFill/>
                </a:ln>
                <a:solidFill>
                  <a:srgbClr val="FFFF00"/>
                </a:solidFill>
                <a:effectLst/>
                <a:uLnTx/>
                <a:uFillTx/>
                <a:latin typeface="Times New Roman" panose="02020603050405020304" pitchFamily="18" charset="0"/>
                <a:ea typeface="SimSun" panose="02010600030101010101" pitchFamily="2" charset="-122"/>
                <a:cs typeface="+mn-cs"/>
              </a:rPr>
              <a:t>Enslaved by Addiction</a:t>
            </a:r>
            <a:r>
              <a:rPr kumimoji="0" 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...All forms of Addictions...to habitually give one's self up or over to as a constant practice, or to pursue a bad object...Cigarettes, Alcohol, Drugs.</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endParaRPr>
          </a:p>
        </p:txBody>
      </p:sp>
      <p:sp>
        <p:nvSpPr>
          <p:cNvPr id="7" name="Rectangle 6"/>
          <p:cNvSpPr/>
          <p:nvPr/>
        </p:nvSpPr>
        <p:spPr>
          <a:xfrm>
            <a:off x="121186" y="4481391"/>
            <a:ext cx="11534660" cy="95410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h. </a:t>
            </a:r>
            <a:r>
              <a:rPr kumimoji="0" lang="en-US" sz="2800" b="1" i="0" u="sng" strike="noStrike" kern="1200" cap="none" spc="0" normalizeH="0" baseline="0" noProof="0" dirty="0">
                <a:ln>
                  <a:noFill/>
                </a:ln>
                <a:solidFill>
                  <a:srgbClr val="FFFF00"/>
                </a:solidFill>
                <a:effectLst/>
                <a:uLnTx/>
                <a:uFillTx/>
                <a:latin typeface="Times New Roman" panose="02020603050405020304" pitchFamily="18" charset="0"/>
                <a:ea typeface="SimSun" panose="02010600030101010101" pitchFamily="2" charset="-122"/>
                <a:cs typeface="+mn-cs"/>
              </a:rPr>
              <a:t>Avarice.</a:t>
            </a:r>
            <a:r>
              <a:rPr kumimoji="0" 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..excessive desire of gain: greed: coveting of wealth, in order to hoard it!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endParaRPr>
          </a:p>
        </p:txBody>
      </p:sp>
      <p:sp>
        <p:nvSpPr>
          <p:cNvPr id="8" name="Rectangle 7"/>
          <p:cNvSpPr/>
          <p:nvPr/>
        </p:nvSpPr>
        <p:spPr>
          <a:xfrm>
            <a:off x="121185" y="5650731"/>
            <a:ext cx="11446525" cy="1138773"/>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err="1">
                <a:ln>
                  <a:noFill/>
                </a:ln>
                <a:solidFill>
                  <a:srgbClr val="0000FF"/>
                </a:solidFill>
                <a:effectLst/>
                <a:uLnTx/>
                <a:uFillTx/>
                <a:latin typeface="Times New Roman" panose="02020603050405020304" pitchFamily="18" charset="0"/>
                <a:ea typeface="SimSun" panose="02010600030101010101" pitchFamily="2" charset="-122"/>
                <a:cs typeface="+mn-cs"/>
              </a:rPr>
              <a:t>i</a:t>
            </a:r>
            <a:r>
              <a:rPr kumimoji="0" lang="en-US" sz="40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 </a:t>
            </a:r>
            <a:r>
              <a:rPr kumimoji="0" lang="en-US" sz="2800" b="1" i="0" u="sng" strike="noStrike" kern="1200" cap="none" spc="0" normalizeH="0" baseline="0" noProof="0" dirty="0">
                <a:ln>
                  <a:noFill/>
                </a:ln>
                <a:solidFill>
                  <a:srgbClr val="FFFF00"/>
                </a:solidFill>
                <a:effectLst/>
                <a:uLnTx/>
                <a:uFillTx/>
                <a:latin typeface="Times New Roman" panose="02020603050405020304" pitchFamily="18" charset="0"/>
                <a:ea typeface="SimSun" panose="02010600030101010101" pitchFamily="2" charset="-122"/>
                <a:cs typeface="+mn-cs"/>
              </a:rPr>
              <a:t>Ambition...</a:t>
            </a:r>
            <a:r>
              <a:rPr kumimoji="0" 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driving desire to attain honor, superiority, power and money.</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endParaRPr>
          </a:p>
        </p:txBody>
      </p:sp>
    </p:spTree>
    <p:extLst>
      <p:ext uri="{BB962C8B-B14F-4D97-AF65-F5344CB8AC3E}">
        <p14:creationId xmlns:p14="http://schemas.microsoft.com/office/powerpoint/2010/main" val="1371467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Rectangle 1"/>
          <p:cNvSpPr/>
          <p:nvPr/>
        </p:nvSpPr>
        <p:spPr>
          <a:xfrm>
            <a:off x="297454" y="470118"/>
            <a:ext cx="11721947" cy="58477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j</a:t>
            </a:r>
            <a:r>
              <a:rPr kumimoji="0" lang="en-US" sz="3200" b="1" i="0" u="sng" strike="noStrike" kern="1200" cap="none" spc="0" normalizeH="0" baseline="0" noProof="0" dirty="0">
                <a:ln>
                  <a:noFill/>
                </a:ln>
                <a:solidFill>
                  <a:srgbClr val="FF0000"/>
                </a:solidFill>
                <a:effectLst/>
                <a:uLnTx/>
                <a:uFillTx/>
                <a:latin typeface="Times New Roman" panose="02020603050405020304" pitchFamily="18" charset="0"/>
                <a:ea typeface="SimSun" panose="02010600030101010101" pitchFamily="2" charset="-122"/>
                <a:cs typeface="+mn-cs"/>
              </a:rPr>
              <a:t>. </a:t>
            </a:r>
            <a:r>
              <a:rPr kumimoji="0" lang="en-US" sz="3200" b="1" i="0" u="sng" strike="noStrike" kern="1200" cap="none" spc="0" normalizeH="0" baseline="0" noProof="0" dirty="0" err="1">
                <a:ln>
                  <a:noFill/>
                </a:ln>
                <a:solidFill>
                  <a:srgbClr val="FF0000"/>
                </a:solidFill>
                <a:effectLst/>
                <a:uLnTx/>
                <a:uFillTx/>
                <a:latin typeface="Times New Roman" panose="02020603050405020304" pitchFamily="18" charset="0"/>
                <a:ea typeface="SimSun" panose="02010600030101010101" pitchFamily="2" charset="-122"/>
                <a:cs typeface="+mn-cs"/>
              </a:rPr>
              <a:t>Excesive</a:t>
            </a:r>
            <a:r>
              <a:rPr kumimoji="0" lang="en-US" sz="3200" b="1" i="0" u="sng" strike="noStrike" kern="1200" cap="none" spc="0" normalizeH="0" baseline="0" noProof="0" dirty="0">
                <a:ln>
                  <a:noFill/>
                </a:ln>
                <a:solidFill>
                  <a:srgbClr val="FF0000"/>
                </a:solidFill>
                <a:effectLst/>
                <a:uLnTx/>
                <a:uFillTx/>
                <a:latin typeface="Times New Roman" panose="02020603050405020304" pitchFamily="18" charset="0"/>
                <a:ea typeface="SimSun" panose="02010600030101010101" pitchFamily="2" charset="-122"/>
                <a:cs typeface="+mn-cs"/>
              </a:rPr>
              <a:t> Lust</a:t>
            </a:r>
            <a:r>
              <a:rPr kumimoji="0" lang="en-US" sz="32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...sensuous, sexual desires,</a:t>
            </a:r>
            <a:endPar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Rectangle 2"/>
          <p:cNvSpPr/>
          <p:nvPr/>
        </p:nvSpPr>
        <p:spPr>
          <a:xfrm>
            <a:off x="297454" y="1511961"/>
            <a:ext cx="11721947" cy="138499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h</a:t>
            </a:r>
            <a:r>
              <a:rPr kumimoji="0" lang="en-US" sz="2800" b="1" i="0" u="sng" strike="noStrike" kern="1200" cap="none" spc="0" normalizeH="0" baseline="0" noProof="0" dirty="0">
                <a:ln>
                  <a:noFill/>
                </a:ln>
                <a:solidFill>
                  <a:srgbClr val="FF0000"/>
                </a:solidFill>
                <a:effectLst/>
                <a:uLnTx/>
                <a:uFillTx/>
                <a:latin typeface="Times New Roman" panose="02020603050405020304" pitchFamily="18" charset="0"/>
                <a:ea typeface="SimSun" panose="02010600030101010101" pitchFamily="2" charset="-122"/>
                <a:cs typeface="+mn-cs"/>
              </a:rPr>
              <a:t>. Compulsory sin</a:t>
            </a:r>
            <a:r>
              <a:rPr kumimoji="0" 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...ropes that bind one to sin...Prov. 5:22...</a:t>
            </a:r>
            <a:r>
              <a:rPr kumimoji="0" lang="en-US" sz="2800" b="0" i="0" u="none" strike="noStrike" kern="1200" cap="none" spc="0" normalizeH="0" baseline="3000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800" b="1" i="0" u="none" strike="noStrike" kern="1200" cap="none" spc="0" normalizeH="0" baseline="30000" noProof="0" dirty="0">
                <a:ln>
                  <a:noFill/>
                </a:ln>
                <a:solidFill>
                  <a:srgbClr val="0000FF"/>
                </a:solidFill>
                <a:effectLst/>
                <a:uLnTx/>
                <a:uFillTx/>
                <a:latin typeface="Times New Roman" panose="02020603050405020304" pitchFamily="18" charset="0"/>
                <a:ea typeface="SimSun" panose="02010600030101010101" pitchFamily="2" charset="-122"/>
                <a:cs typeface="+mn-cs"/>
              </a:rPr>
              <a:t>22 </a:t>
            </a:r>
            <a:r>
              <a:rPr kumimoji="0" 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His own iniquities shall take the wicked himself, and he shall be </a:t>
            </a:r>
            <a:r>
              <a:rPr kumimoji="0" lang="en-US" sz="2800" b="1" i="0" u="none" strike="noStrike" kern="1200" cap="none" spc="0" normalizeH="0" baseline="0" noProof="0" dirty="0" err="1">
                <a:ln>
                  <a:noFill/>
                </a:ln>
                <a:solidFill>
                  <a:srgbClr val="0000FF"/>
                </a:solidFill>
                <a:effectLst/>
                <a:uLnTx/>
                <a:uFillTx/>
                <a:latin typeface="Times New Roman" panose="02020603050405020304" pitchFamily="18" charset="0"/>
                <a:ea typeface="SimSun" panose="02010600030101010101" pitchFamily="2" charset="-122"/>
                <a:cs typeface="+mn-cs"/>
              </a:rPr>
              <a:t>holden</a:t>
            </a:r>
            <a:r>
              <a:rPr kumimoji="0" 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 with the cords of his sins. A habitual sinner!!</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endParaRPr>
          </a:p>
        </p:txBody>
      </p:sp>
      <p:sp>
        <p:nvSpPr>
          <p:cNvPr id="4" name="Rectangle 3"/>
          <p:cNvSpPr/>
          <p:nvPr/>
        </p:nvSpPr>
        <p:spPr>
          <a:xfrm>
            <a:off x="297452" y="3226317"/>
            <a:ext cx="11016869" cy="83099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err="1">
                <a:ln>
                  <a:noFill/>
                </a:ln>
                <a:solidFill>
                  <a:srgbClr val="0000FF"/>
                </a:solidFill>
                <a:effectLst/>
                <a:uLnTx/>
                <a:uFillTx/>
                <a:latin typeface="Times New Roman" panose="02020603050405020304" pitchFamily="18" charset="0"/>
                <a:ea typeface="SimSun" panose="02010600030101010101" pitchFamily="2" charset="-122"/>
                <a:cs typeface="+mn-cs"/>
              </a:rPr>
              <a:t>i</a:t>
            </a:r>
            <a:r>
              <a:rPr kumimoji="0" 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 </a:t>
            </a:r>
            <a:r>
              <a:rPr kumimoji="0" lang="en-US" sz="2400" b="1" i="0" u="sng" strike="noStrike" kern="1200" cap="none" spc="0" normalizeH="0" baseline="0" noProof="0" dirty="0">
                <a:ln>
                  <a:noFill/>
                </a:ln>
                <a:solidFill>
                  <a:srgbClr val="FF0000"/>
                </a:solidFill>
                <a:effectLst/>
                <a:uLnTx/>
                <a:uFillTx/>
                <a:latin typeface="Times New Roman" panose="02020603050405020304" pitchFamily="18" charset="0"/>
                <a:ea typeface="SimSun" panose="02010600030101010101" pitchFamily="2" charset="-122"/>
                <a:cs typeface="+mn-cs"/>
              </a:rPr>
              <a:t>Compulsory subjection and Control</a:t>
            </a:r>
            <a:r>
              <a:rPr kumimoji="0" 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...John 8:34... </a:t>
            </a:r>
            <a:r>
              <a:rPr kumimoji="0" lang="en-US" sz="2400" b="1" i="0" u="none" strike="noStrike" kern="1200" cap="none" spc="0" normalizeH="0" baseline="30000" noProof="0" dirty="0">
                <a:ln>
                  <a:noFill/>
                </a:ln>
                <a:solidFill>
                  <a:srgbClr val="FF0000"/>
                </a:solidFill>
                <a:effectLst/>
                <a:uLnTx/>
                <a:uFillTx/>
                <a:latin typeface="Times New Roman" panose="02020603050405020304" pitchFamily="18" charset="0"/>
                <a:ea typeface="SimSun" panose="02010600030101010101" pitchFamily="2" charset="-122"/>
                <a:cs typeface="+mn-cs"/>
              </a:rPr>
              <a:t>34 </a:t>
            </a:r>
            <a:r>
              <a:rPr kumimoji="0" lang="en-US" sz="2400" b="1" i="0" u="none" strike="noStrike" kern="1200" cap="none" spc="0" normalizeH="0" baseline="0" noProof="0" dirty="0">
                <a:ln>
                  <a:noFill/>
                </a:ln>
                <a:solidFill>
                  <a:srgbClr val="FF0000"/>
                </a:solidFill>
                <a:effectLst/>
                <a:uLnTx/>
                <a:uFillTx/>
                <a:latin typeface="Times New Roman" panose="02020603050405020304" pitchFamily="18" charset="0"/>
                <a:ea typeface="SimSun" panose="02010600030101010101" pitchFamily="2" charset="-122"/>
                <a:cs typeface="+mn-cs"/>
              </a:rPr>
              <a:t>Jesus answered them, Verily, verily, I say unto you, Whosoever </a:t>
            </a:r>
            <a:r>
              <a:rPr kumimoji="0" lang="en-US" sz="2400" b="1" i="0" u="none" strike="noStrike" kern="1200" cap="none" spc="0" normalizeH="0" baseline="0" noProof="0" dirty="0" err="1">
                <a:ln>
                  <a:noFill/>
                </a:ln>
                <a:solidFill>
                  <a:srgbClr val="FF0000"/>
                </a:solidFill>
                <a:effectLst/>
                <a:uLnTx/>
                <a:uFillTx/>
                <a:latin typeface="Times New Roman" panose="02020603050405020304" pitchFamily="18" charset="0"/>
                <a:ea typeface="SimSun" panose="02010600030101010101" pitchFamily="2" charset="-122"/>
                <a:cs typeface="+mn-cs"/>
              </a:rPr>
              <a:t>committeth</a:t>
            </a:r>
            <a:r>
              <a:rPr kumimoji="0" lang="en-US" sz="2400" b="1" i="0" u="none" strike="noStrike" kern="1200" cap="none" spc="0" normalizeH="0" baseline="0" noProof="0" dirty="0">
                <a:ln>
                  <a:noFill/>
                </a:ln>
                <a:solidFill>
                  <a:srgbClr val="FF0000"/>
                </a:solidFill>
                <a:effectLst/>
                <a:uLnTx/>
                <a:uFillTx/>
                <a:latin typeface="Times New Roman" panose="02020603050405020304" pitchFamily="18" charset="0"/>
                <a:ea typeface="SimSun" panose="02010600030101010101" pitchFamily="2" charset="-122"/>
                <a:cs typeface="+mn-cs"/>
              </a:rPr>
              <a:t> sin is the servant of sin.</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endParaRPr>
          </a:p>
        </p:txBody>
      </p:sp>
      <p:sp>
        <p:nvSpPr>
          <p:cNvPr id="5" name="Rectangle 1"/>
          <p:cNvSpPr>
            <a:spLocks noChangeArrowheads="1"/>
          </p:cNvSpPr>
          <p:nvPr/>
        </p:nvSpPr>
        <p:spPr bwMode="auto">
          <a:xfrm>
            <a:off x="297452" y="4716035"/>
            <a:ext cx="11016869"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400" b="1" i="0" u="none" strike="noStrike" kern="1200" cap="none" spc="0" normalizeH="0" baseline="0" noProof="0" dirty="0">
                <a:ln>
                  <a:noFill/>
                </a:ln>
                <a:solidFill>
                  <a:srgbClr val="0033CC"/>
                </a:solidFill>
                <a:effectLst/>
                <a:uLnTx/>
                <a:uFillTx/>
                <a:latin typeface="Times New Roman" panose="02020603050405020304" pitchFamily="18" charset="0"/>
                <a:ea typeface="SimSun" panose="02010600030101010101" pitchFamily="2" charset="-122"/>
                <a:cs typeface="Times New Roman" panose="02020603050405020304" pitchFamily="18" charset="0"/>
              </a:rPr>
              <a:t>j. </a:t>
            </a:r>
            <a:r>
              <a:rPr kumimoji="0" lang="en-US" altLang="en-US" sz="2400" b="1" i="0" u="sng" strike="noStrike" kern="1200" cap="none" spc="0" normalizeH="0" baseline="0" noProof="0" dirty="0" err="1">
                <a:ln>
                  <a:noFill/>
                </a:ln>
                <a:solidFill>
                  <a:srgbClr val="FF0000"/>
                </a:solidFill>
                <a:effectLst/>
                <a:uLnTx/>
                <a:uFillTx/>
                <a:latin typeface="Times New Roman" panose="02020603050405020304" pitchFamily="18" charset="0"/>
                <a:ea typeface="SimSun" panose="02010600030101010101" pitchFamily="2" charset="-122"/>
                <a:cs typeface="Times New Roman" panose="02020603050405020304" pitchFamily="18" charset="0"/>
              </a:rPr>
              <a:t>Servant..</a:t>
            </a:r>
            <a:r>
              <a:rPr kumimoji="0" lang="en-US" altLang="en-US" sz="2400" b="1" i="0" u="none" strike="noStrike" kern="1200" cap="none" spc="0" normalizeH="0" baseline="0" noProof="0" dirty="0" err="1">
                <a:ln>
                  <a:noFill/>
                </a:ln>
                <a:solidFill>
                  <a:srgbClr val="0000FF"/>
                </a:solidFill>
                <a:effectLst/>
                <a:uLnTx/>
                <a:uFillTx/>
                <a:latin typeface="Times New Roman" panose="02020603050405020304" pitchFamily="18" charset="0"/>
                <a:ea typeface="SimSun" panose="02010600030101010101" pitchFamily="2" charset="-122"/>
                <a:cs typeface="Times New Roman" panose="02020603050405020304" pitchFamily="18" charset="0"/>
              </a:rPr>
              <a:t>to</a:t>
            </a:r>
            <a:r>
              <a:rPr kumimoji="0" lang="en-US" alt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Times New Roman" panose="02020603050405020304" pitchFamily="18" charset="0"/>
              </a:rPr>
              <a:t> carry out the wishes of the spirit: to obey him...Rom 6:16...</a:t>
            </a:r>
            <a:r>
              <a:rPr kumimoji="0" lang="en-US" altLang="en-US" sz="2400" b="0" i="0" u="none" strike="noStrike" kern="1200" cap="none" spc="0" normalizeH="0" baseline="30000" noProof="0" dirty="0">
                <a:ln>
                  <a:noFill/>
                </a:ln>
                <a:solidFill>
                  <a:srgbClr val="0000FF"/>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altLang="en-US" sz="2400" b="1" i="0" u="none" strike="noStrike" kern="1200" cap="none" spc="0" normalizeH="0" baseline="30000" noProof="0" dirty="0">
                <a:ln>
                  <a:noFill/>
                </a:ln>
                <a:solidFill>
                  <a:srgbClr val="0000FF"/>
                </a:solidFill>
                <a:effectLst/>
                <a:uLnTx/>
                <a:uFillTx/>
                <a:latin typeface="Times New Roman" panose="02020603050405020304" pitchFamily="18" charset="0"/>
                <a:ea typeface="SimSun" panose="02010600030101010101" pitchFamily="2" charset="-122"/>
                <a:cs typeface="Times New Roman" panose="02020603050405020304" pitchFamily="18" charset="0"/>
              </a:rPr>
              <a:t>16 </a:t>
            </a:r>
            <a:r>
              <a:rPr kumimoji="0" lang="en-US" alt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Times New Roman" panose="02020603050405020304" pitchFamily="18" charset="0"/>
              </a:rPr>
              <a:t>Know ye not, that to whom ye yield yourselves servants to obey, his servants ye are to whom ye obey; whether of sin unto death, or of obedience unto righteousness?</a:t>
            </a:r>
            <a:endParaRPr kumimoji="0" lang="en-US" altLang="en-US" sz="36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495607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fade">
                                      <p:cBhvr>
                                        <p:cTn id="17" dur="1000"/>
                                        <p:tgtEl>
                                          <p:spTgt spid="4">
                                            <p:txEl>
                                              <p:pRg st="0" end="0"/>
                                            </p:txEl>
                                          </p:spTgt>
                                        </p:tgtEl>
                                      </p:cBhvr>
                                    </p:animEffect>
                                    <p:anim calcmode="lin" valueType="num">
                                      <p:cBhvr>
                                        <p:cTn id="1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1" presetClass="entr" presetSubtype="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p:cTn id="24" dur="1000" fill="hold"/>
                                        <p:tgtEl>
                                          <p:spTgt spid="5"/>
                                        </p:tgtEl>
                                        <p:attrNameLst>
                                          <p:attrName>ppt_w</p:attrName>
                                        </p:attrNameLst>
                                      </p:cBhvr>
                                      <p:tavLst>
                                        <p:tav tm="0">
                                          <p:val>
                                            <p:fltVal val="0"/>
                                          </p:val>
                                        </p:tav>
                                        <p:tav tm="100000">
                                          <p:val>
                                            <p:strVal val="#ppt_w"/>
                                          </p:val>
                                        </p:tav>
                                      </p:tavLst>
                                    </p:anim>
                                    <p:anim calcmode="lin" valueType="num">
                                      <p:cBhvr>
                                        <p:cTn id="25" dur="1000" fill="hold"/>
                                        <p:tgtEl>
                                          <p:spTgt spid="5"/>
                                        </p:tgtEl>
                                        <p:attrNameLst>
                                          <p:attrName>ppt_h</p:attrName>
                                        </p:attrNameLst>
                                      </p:cBhvr>
                                      <p:tavLst>
                                        <p:tav tm="0">
                                          <p:val>
                                            <p:fltVal val="0"/>
                                          </p:val>
                                        </p:tav>
                                        <p:tav tm="100000">
                                          <p:val>
                                            <p:strVal val="#ppt_h"/>
                                          </p:val>
                                        </p:tav>
                                      </p:tavLst>
                                    </p:anim>
                                    <p:anim calcmode="lin" valueType="num">
                                      <p:cBhvr>
                                        <p:cTn id="26" dur="1000" fill="hold"/>
                                        <p:tgtEl>
                                          <p:spTgt spid="5"/>
                                        </p:tgtEl>
                                        <p:attrNameLst>
                                          <p:attrName>style.rotation</p:attrName>
                                        </p:attrNameLst>
                                      </p:cBhvr>
                                      <p:tavLst>
                                        <p:tav tm="0">
                                          <p:val>
                                            <p:fltVal val="90"/>
                                          </p:val>
                                        </p:tav>
                                        <p:tav tm="100000">
                                          <p:val>
                                            <p:fltVal val="0"/>
                                          </p:val>
                                        </p:tav>
                                      </p:tavLst>
                                    </p:anim>
                                    <p:animEffect transition="in" filter="fade">
                                      <p:cBhvr>
                                        <p:cTn id="2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Rectangle 1"/>
          <p:cNvSpPr/>
          <p:nvPr/>
        </p:nvSpPr>
        <p:spPr>
          <a:xfrm>
            <a:off x="253388" y="347546"/>
            <a:ext cx="11788048" cy="65104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k. </a:t>
            </a:r>
            <a:r>
              <a:rPr kumimoji="0" lang="en-US" sz="3200" b="1" i="0" u="sng" strike="noStrike" kern="1200" cap="none" spc="0" normalizeH="0" baseline="0" noProof="0" dirty="0">
                <a:ln>
                  <a:noFill/>
                </a:ln>
                <a:solidFill>
                  <a:srgbClr val="FF0000"/>
                </a:solidFill>
                <a:effectLst/>
                <a:uLnTx/>
                <a:uFillTx/>
                <a:latin typeface="Times New Roman" panose="02020603050405020304" pitchFamily="18" charset="0"/>
                <a:ea typeface="SimSun" panose="02010600030101010101" pitchFamily="2" charset="-122"/>
                <a:cs typeface="+mn-cs"/>
              </a:rPr>
              <a:t>Bound....</a:t>
            </a:r>
            <a:r>
              <a:rPr kumimoji="0" lang="en-US" sz="32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inability to break free...</a:t>
            </a:r>
            <a:r>
              <a:rPr kumimoji="0" lang="en-US" sz="3200" b="1" i="0" u="sng"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Acts 8:23...</a:t>
            </a:r>
            <a:r>
              <a:rPr kumimoji="0" lang="en-US" sz="32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 </a:t>
            </a:r>
            <a:r>
              <a:rPr kumimoji="0" lang="en-US" sz="3200" b="1" i="0" u="none" strike="noStrike" kern="1200" cap="none" spc="0" normalizeH="0" baseline="30000" noProof="0" dirty="0">
                <a:ln>
                  <a:noFill/>
                </a:ln>
                <a:solidFill>
                  <a:prstClr val="black"/>
                </a:solidFill>
                <a:effectLst/>
                <a:uLnTx/>
                <a:uFillTx/>
                <a:latin typeface="Times New Roman" panose="02020603050405020304" pitchFamily="18" charset="0"/>
                <a:ea typeface="SimSun" panose="02010600030101010101" pitchFamily="2" charset="-122"/>
                <a:cs typeface="+mn-cs"/>
              </a:rPr>
              <a:t>23 </a:t>
            </a:r>
            <a:r>
              <a:rPr kumimoji="0" lang="en-US" sz="32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For I perceive that thou art in the gall of bitterness, and in the bond of iniquity. </a:t>
            </a:r>
            <a:r>
              <a:rPr kumimoji="0" lang="en-US" sz="3200" b="1" i="0" u="sng"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Luke 8:26-29....</a:t>
            </a:r>
            <a:r>
              <a:rPr kumimoji="0" lang="en-US" sz="3200" b="0" i="0" u="none" strike="noStrike" kern="1200" cap="none" spc="0" normalizeH="0" baseline="3000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32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And they arrived at the country of the </a:t>
            </a:r>
            <a:r>
              <a:rPr kumimoji="0" lang="en-US" sz="3200" b="1" i="0" u="none" strike="noStrike" kern="1200" cap="none" spc="0" normalizeH="0" baseline="0" noProof="0" dirty="0" err="1">
                <a:ln>
                  <a:noFill/>
                </a:ln>
                <a:solidFill>
                  <a:srgbClr val="0000FF"/>
                </a:solidFill>
                <a:effectLst/>
                <a:uLnTx/>
                <a:uFillTx/>
                <a:latin typeface="Times New Roman" panose="02020603050405020304" pitchFamily="18" charset="0"/>
                <a:ea typeface="SimSun" panose="02010600030101010101" pitchFamily="2" charset="-122"/>
                <a:cs typeface="+mn-cs"/>
              </a:rPr>
              <a:t>Gadarenes</a:t>
            </a:r>
            <a:r>
              <a:rPr kumimoji="0" lang="en-US" sz="32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 which is over against Galilee.</a:t>
            </a:r>
            <a:r>
              <a:rPr kumimoji="0" lang="en-US" sz="3200" b="1" i="0" u="none" strike="noStrike" kern="1200" cap="none" spc="0" normalizeH="0" baseline="30000" noProof="0" dirty="0">
                <a:ln>
                  <a:noFill/>
                </a:ln>
                <a:solidFill>
                  <a:srgbClr val="0000FF"/>
                </a:solidFill>
                <a:effectLst/>
                <a:uLnTx/>
                <a:uFillTx/>
                <a:latin typeface="Times New Roman" panose="02020603050405020304" pitchFamily="18" charset="0"/>
                <a:ea typeface="SimSun" panose="02010600030101010101" pitchFamily="2" charset="-122"/>
                <a:cs typeface="+mn-cs"/>
              </a:rPr>
              <a:t>27 </a:t>
            </a:r>
            <a:r>
              <a:rPr kumimoji="0" lang="en-US" sz="32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And when he went forth to land, there met him out of the city a certain man, which had devils long time, and ware no clothes, neither abode in any house, but in the tombs.</a:t>
            </a:r>
            <a:r>
              <a:rPr kumimoji="0" lang="en-US" sz="3200" b="1" i="0" u="none" strike="noStrike" kern="1200" cap="none" spc="0" normalizeH="0" baseline="30000" noProof="0" dirty="0">
                <a:ln>
                  <a:noFill/>
                </a:ln>
                <a:solidFill>
                  <a:srgbClr val="0000FF"/>
                </a:solidFill>
                <a:effectLst/>
                <a:uLnTx/>
                <a:uFillTx/>
                <a:latin typeface="Times New Roman" panose="02020603050405020304" pitchFamily="18" charset="0"/>
                <a:ea typeface="SimSun" panose="02010600030101010101" pitchFamily="2" charset="-122"/>
                <a:cs typeface="+mn-cs"/>
              </a:rPr>
              <a:t>28 </a:t>
            </a:r>
            <a:r>
              <a:rPr kumimoji="0" lang="en-US" sz="32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When he saw Jesus, he cried out, and fell down before him, and with a loud voice said, What have I to do with thee, Jesus, thou Son of God most high? I beseech thee, torment me not.</a:t>
            </a:r>
            <a:r>
              <a:rPr kumimoji="0" lang="en-US" sz="3200" b="1" i="0" u="none" strike="noStrike" kern="1200" cap="none" spc="0" normalizeH="0" baseline="30000" noProof="0" dirty="0">
                <a:ln>
                  <a:noFill/>
                </a:ln>
                <a:solidFill>
                  <a:srgbClr val="0000FF"/>
                </a:solidFill>
                <a:effectLst/>
                <a:uLnTx/>
                <a:uFillTx/>
                <a:latin typeface="Times New Roman" panose="02020603050405020304" pitchFamily="18" charset="0"/>
                <a:ea typeface="SimSun" panose="02010600030101010101" pitchFamily="2" charset="-122"/>
                <a:cs typeface="+mn-cs"/>
              </a:rPr>
              <a:t>29 </a:t>
            </a:r>
            <a:r>
              <a:rPr kumimoji="0" lang="en-US" sz="32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(For he had commanded the unclean spirit to come out of the man. For oftentimes it had caught him: and he was kept bound with chains and in fetters; and he brake the bands, and was driven of the devil into the wilderness.)</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endParaRPr>
          </a:p>
        </p:txBody>
      </p:sp>
    </p:spTree>
    <p:extLst>
      <p:ext uri="{BB962C8B-B14F-4D97-AF65-F5344CB8AC3E}">
        <p14:creationId xmlns:p14="http://schemas.microsoft.com/office/powerpoint/2010/main" val="2362412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Rectangle 1"/>
          <p:cNvSpPr>
            <a:spLocks noChangeArrowheads="1"/>
          </p:cNvSpPr>
          <p:nvPr/>
        </p:nvSpPr>
        <p:spPr bwMode="auto">
          <a:xfrm>
            <a:off x="297455" y="1457933"/>
            <a:ext cx="11490594"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Times New Roman" panose="02020603050405020304" pitchFamily="18" charset="0"/>
              </a:rPr>
              <a:t>l.  </a:t>
            </a:r>
            <a:r>
              <a:rPr kumimoji="0" lang="en-US" altLang="en-US" sz="2800" b="1" i="0" u="sng" strike="noStrike" kern="1200" cap="none" spc="0" normalizeH="0" baseline="0" noProof="0" dirty="0">
                <a:ln>
                  <a:noFill/>
                </a:ln>
                <a:solidFill>
                  <a:srgbClr val="FF0000"/>
                </a:solidFill>
                <a:effectLst/>
                <a:uLnTx/>
                <a:uFillTx/>
                <a:latin typeface="Times New Roman" panose="02020603050405020304" pitchFamily="18" charset="0"/>
                <a:ea typeface="SimSun" panose="02010600030101010101" pitchFamily="2" charset="-122"/>
                <a:cs typeface="Times New Roman" panose="02020603050405020304" pitchFamily="18" charset="0"/>
              </a:rPr>
              <a:t>Overcome...Subdued, made to be the servant of corruption</a:t>
            </a:r>
            <a:r>
              <a:rPr kumimoji="0" lang="en-US" alt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Times New Roman" panose="02020603050405020304" pitchFamily="18" charset="0"/>
              </a:rPr>
              <a:t>...2:Pet 2:19....</a:t>
            </a:r>
            <a:r>
              <a:rPr kumimoji="0" lang="en-US" altLang="en-US" sz="2800" b="1" i="0" u="none" strike="noStrike" kern="1200" cap="none" spc="0" normalizeH="0" baseline="30000" noProof="0" dirty="0">
                <a:ln>
                  <a:noFill/>
                </a:ln>
                <a:solidFill>
                  <a:srgbClr val="0000FF"/>
                </a:solidFill>
                <a:effectLst/>
                <a:uLnTx/>
                <a:uFillTx/>
                <a:latin typeface="Times New Roman" panose="02020603050405020304" pitchFamily="18" charset="0"/>
                <a:ea typeface="SimSun" panose="02010600030101010101" pitchFamily="2" charset="-122"/>
                <a:cs typeface="Times New Roman" panose="02020603050405020304" pitchFamily="18" charset="0"/>
              </a:rPr>
              <a:t> 19 </a:t>
            </a:r>
            <a:r>
              <a:rPr kumimoji="0" lang="en-US" alt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Times New Roman" panose="02020603050405020304" pitchFamily="18" charset="0"/>
              </a:rPr>
              <a:t>While they promise them liberty, they themselves are the servants of corruption: for of whom a man is overcome, of the same is he brought in bondage.</a:t>
            </a:r>
            <a:endParaRPr kumimoji="0" lang="en-US" altLang="en-US" sz="4000" b="1" i="0" u="none" strike="noStrike" kern="1200" cap="none" spc="0" normalizeH="0" baseline="0" noProof="0" dirty="0">
              <a:ln>
                <a:noFill/>
              </a:ln>
              <a:solidFill>
                <a:srgbClr val="0000FF"/>
              </a:solidFill>
              <a:effectLst/>
              <a:uLnTx/>
              <a:uFillTx/>
              <a:latin typeface="Arial" panose="020B0604020202020204" pitchFamily="34" charset="0"/>
              <a:ea typeface="+mn-ea"/>
              <a:cs typeface="+mn-cs"/>
            </a:endParaRPr>
          </a:p>
        </p:txBody>
      </p:sp>
      <p:sp>
        <p:nvSpPr>
          <p:cNvPr id="3" name="Rectangle 2"/>
          <p:cNvSpPr>
            <a:spLocks noChangeArrowheads="1"/>
          </p:cNvSpPr>
          <p:nvPr/>
        </p:nvSpPr>
        <p:spPr bwMode="auto">
          <a:xfrm>
            <a:off x="297455" y="3540120"/>
            <a:ext cx="11171104"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Times New Roman" panose="02020603050405020304" pitchFamily="18" charset="0"/>
              </a:rPr>
              <a:t>m.  </a:t>
            </a:r>
            <a:r>
              <a:rPr kumimoji="0" lang="en-US" altLang="en-US" sz="2800" b="1" i="0" u="sng" strike="noStrike" kern="1200" cap="none" spc="0" normalizeH="0" baseline="0" noProof="0" dirty="0">
                <a:ln>
                  <a:noFill/>
                </a:ln>
                <a:solidFill>
                  <a:srgbClr val="FF0000"/>
                </a:solidFill>
                <a:effectLst/>
                <a:uLnTx/>
                <a:uFillTx/>
                <a:latin typeface="Times New Roman" panose="02020603050405020304" pitchFamily="18" charset="0"/>
                <a:ea typeface="SimSun" panose="02010600030101010101" pitchFamily="2" charset="-122"/>
                <a:cs typeface="Times New Roman" panose="02020603050405020304" pitchFamily="18" charset="0"/>
              </a:rPr>
              <a:t>Captivity.</a:t>
            </a:r>
            <a:r>
              <a:rPr kumimoji="0" lang="en-US" alt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SimSun" panose="02010600030101010101" pitchFamily="2" charset="-122"/>
                <a:cs typeface="Times New Roman" panose="02020603050405020304" pitchFamily="18" charset="0"/>
              </a:rPr>
              <a:t>..</a:t>
            </a:r>
            <a:r>
              <a:rPr kumimoji="0" lang="en-US" altLang="en-US" sz="2800" b="1" i="0" u="sng" strike="noStrike" kern="1200" cap="none" spc="0" normalizeH="0" baseline="0" noProof="0" dirty="0">
                <a:ln>
                  <a:noFill/>
                </a:ln>
                <a:solidFill>
                  <a:srgbClr val="FF0000"/>
                </a:solidFill>
                <a:effectLst/>
                <a:uLnTx/>
                <a:uFillTx/>
                <a:latin typeface="Times New Roman" panose="02020603050405020304" pitchFamily="18" charset="0"/>
                <a:ea typeface="SimSun" panose="02010600030101010101" pitchFamily="2" charset="-122"/>
                <a:cs typeface="Times New Roman" panose="02020603050405020304" pitchFamily="18" charset="0"/>
              </a:rPr>
              <a:t>under the power and dominion of another</a:t>
            </a:r>
            <a:r>
              <a:rPr kumimoji="0" lang="en-US" alt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Times New Roman" panose="02020603050405020304" pitchFamily="18" charset="0"/>
              </a:rPr>
              <a:t>...Rom; 7:23....</a:t>
            </a:r>
            <a:r>
              <a:rPr kumimoji="0" lang="en-US" altLang="en-US" sz="2800" b="0" i="0" u="none" strike="noStrike" kern="1200" cap="none" spc="0" normalizeH="0" baseline="3000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altLang="en-US" sz="2800" b="1" i="0" u="none" strike="noStrike" kern="1200" cap="none" spc="0" normalizeH="0" baseline="30000" noProof="0" dirty="0">
                <a:ln>
                  <a:noFill/>
                </a:ln>
                <a:solidFill>
                  <a:srgbClr val="0000FF"/>
                </a:solidFill>
                <a:effectLst/>
                <a:uLnTx/>
                <a:uFillTx/>
                <a:latin typeface="Times New Roman" panose="02020603050405020304" pitchFamily="18" charset="0"/>
                <a:ea typeface="SimSun" panose="02010600030101010101" pitchFamily="2" charset="-122"/>
                <a:cs typeface="Times New Roman" panose="02020603050405020304" pitchFamily="18" charset="0"/>
              </a:rPr>
              <a:t>23 </a:t>
            </a:r>
            <a:r>
              <a:rPr kumimoji="0" lang="en-US" alt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Times New Roman" panose="02020603050405020304" pitchFamily="18" charset="0"/>
              </a:rPr>
              <a:t>But I see another law in my members, warring against the law of my mind, and bringing me into captivity to the law of sin which is in my members.</a:t>
            </a:r>
            <a:endParaRPr kumimoji="0" lang="en-US" altLang="en-US" sz="36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898014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360"/>
                                          </p:val>
                                        </p:tav>
                                        <p:tav tm="100000">
                                          <p:val>
                                            <p:fltVal val="0"/>
                                          </p:val>
                                        </p:tav>
                                      </p:tavLst>
                                    </p:anim>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circle(in)">
                                      <p:cBhvr>
                                        <p:cTn id="15"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Rectangle 1"/>
          <p:cNvSpPr/>
          <p:nvPr/>
        </p:nvSpPr>
        <p:spPr>
          <a:xfrm>
            <a:off x="315817" y="376794"/>
            <a:ext cx="11876183" cy="181588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Romans 8:15-16....</a:t>
            </a:r>
            <a:r>
              <a:rPr kumimoji="0" lang="en-US" sz="2800" b="0" i="0" u="none" strike="noStrike" kern="1200" cap="none" spc="0" normalizeH="0" baseline="3000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800" b="1" i="0" u="none" strike="noStrike" kern="1200" cap="none" spc="0" normalizeH="0" baseline="30000" noProof="0" dirty="0">
                <a:ln>
                  <a:noFill/>
                </a:ln>
                <a:solidFill>
                  <a:prstClr val="black"/>
                </a:solidFill>
                <a:effectLst/>
                <a:uLnTx/>
                <a:uFillTx/>
                <a:latin typeface="Times New Roman" panose="02020603050405020304" pitchFamily="18" charset="0"/>
                <a:ea typeface="SimSun" panose="02010600030101010101" pitchFamily="2" charset="-122"/>
                <a:cs typeface="+mn-cs"/>
              </a:rPr>
              <a:t>15 </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For ye have not received the </a:t>
            </a:r>
            <a:r>
              <a:rPr kumimoji="0" lang="en-US" sz="2800" b="1" i="0" u="sng" strike="noStrike" kern="1200" cap="none" spc="0" normalizeH="0" baseline="0" noProof="0" dirty="0">
                <a:ln>
                  <a:noFill/>
                </a:ln>
                <a:solidFill>
                  <a:srgbClr val="FF0000"/>
                </a:solidFill>
                <a:effectLst/>
                <a:uLnTx/>
                <a:uFillTx/>
                <a:latin typeface="Times New Roman" panose="02020603050405020304" pitchFamily="18" charset="0"/>
                <a:ea typeface="SimSun" panose="02010600030101010101" pitchFamily="2" charset="-122"/>
                <a:cs typeface="+mn-cs"/>
              </a:rPr>
              <a:t>spirit of bondage</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again to fear; but ye have received the </a:t>
            </a:r>
            <a:r>
              <a:rPr kumimoji="0" lang="en-US" sz="2800" b="1" i="0" u="sng" strike="noStrike" kern="1200" cap="none" spc="0" normalizeH="0" baseline="0" noProof="0" dirty="0">
                <a:ln>
                  <a:noFill/>
                </a:ln>
                <a:solidFill>
                  <a:srgbClr val="FF0000"/>
                </a:solidFill>
                <a:effectLst/>
                <a:uLnTx/>
                <a:uFillTx/>
                <a:latin typeface="Times New Roman" panose="02020603050405020304" pitchFamily="18" charset="0"/>
                <a:ea typeface="SimSun" panose="02010600030101010101" pitchFamily="2" charset="-122"/>
                <a:cs typeface="+mn-cs"/>
              </a:rPr>
              <a:t>Spirit of adoption</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whereby we cry, Abba, Father.</a:t>
            </a:r>
            <a:r>
              <a:rPr kumimoji="0" lang="en-US" sz="2800" b="1" i="0" u="none" strike="noStrike" kern="1200" cap="none" spc="0" normalizeH="0" baseline="30000" noProof="0" dirty="0">
                <a:ln>
                  <a:noFill/>
                </a:ln>
                <a:solidFill>
                  <a:prstClr val="black"/>
                </a:solidFill>
                <a:effectLst/>
                <a:uLnTx/>
                <a:uFillTx/>
                <a:latin typeface="Times New Roman" panose="02020603050405020304" pitchFamily="18" charset="0"/>
                <a:ea typeface="SimSun" panose="02010600030101010101" pitchFamily="2" charset="-122"/>
                <a:cs typeface="+mn-cs"/>
              </a:rPr>
              <a:t>16 </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The Spirit itself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beareth</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witness with </a:t>
            </a:r>
            <a:r>
              <a:rPr kumimoji="0" lang="en-US" sz="2800" b="1" i="0" u="sng" strike="noStrike" kern="1200" cap="none" spc="0" normalizeH="0" baseline="0" noProof="0" dirty="0">
                <a:ln>
                  <a:noFill/>
                </a:ln>
                <a:solidFill>
                  <a:srgbClr val="FF0000"/>
                </a:solidFill>
                <a:effectLst/>
                <a:uLnTx/>
                <a:uFillTx/>
                <a:latin typeface="Times New Roman" panose="02020603050405020304" pitchFamily="18" charset="0"/>
                <a:ea typeface="SimSun" panose="02010600030101010101" pitchFamily="2" charset="-122"/>
                <a:cs typeface="+mn-cs"/>
              </a:rPr>
              <a:t>our spirit</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that we are the children of God:</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endParaRPr>
          </a:p>
        </p:txBody>
      </p:sp>
      <p:sp>
        <p:nvSpPr>
          <p:cNvPr id="3" name="Rectangle 2"/>
          <p:cNvSpPr/>
          <p:nvPr/>
        </p:nvSpPr>
        <p:spPr>
          <a:xfrm>
            <a:off x="1586465" y="2322266"/>
            <a:ext cx="8655511" cy="58477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sng"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Notice the 3 Spirits mentioned in this scripture...</a:t>
            </a:r>
            <a:endParaRPr kumimoji="0" lang="en-US" sz="3200" b="0" i="0" u="sng"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endParaRPr>
          </a:p>
        </p:txBody>
      </p:sp>
      <p:sp>
        <p:nvSpPr>
          <p:cNvPr id="4" name="Rectangle 3"/>
          <p:cNvSpPr/>
          <p:nvPr/>
        </p:nvSpPr>
        <p:spPr>
          <a:xfrm>
            <a:off x="315816" y="3272644"/>
            <a:ext cx="11571383" cy="156966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1.  </a:t>
            </a:r>
            <a:r>
              <a:rPr kumimoji="0" lang="en-US" sz="2400" b="1" i="0" u="sng"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SPIRIT OF BONDAGE</a:t>
            </a:r>
            <a:r>
              <a:rPr kumimoji="0" 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...evil spirit of slavery and satanic captivity. he must be bound and cast </a:t>
            </a:r>
            <a:r>
              <a:rPr kumimoji="0" lang="en-US" sz="2400" b="1" i="0" u="none" strike="noStrike" kern="1200" cap="none" spc="0" normalizeH="0" baseline="0" noProof="0" dirty="0" err="1">
                <a:ln>
                  <a:noFill/>
                </a:ln>
                <a:solidFill>
                  <a:srgbClr val="0000FF"/>
                </a:solidFill>
                <a:effectLst/>
                <a:uLnTx/>
                <a:uFillTx/>
                <a:latin typeface="Times New Roman" panose="02020603050405020304" pitchFamily="18" charset="0"/>
                <a:ea typeface="SimSun" panose="02010600030101010101" pitchFamily="2" charset="-122"/>
                <a:cs typeface="+mn-cs"/>
              </a:rPr>
              <a:t>out..Matthew</a:t>
            </a:r>
            <a:r>
              <a:rPr kumimoji="0" 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 12:29...</a:t>
            </a:r>
            <a:r>
              <a:rPr kumimoji="0" lang="en-US" sz="2400" b="0" i="0" u="none" strike="noStrike" kern="1200" cap="none" spc="0" normalizeH="0" baseline="30000" noProof="0" dirty="0">
                <a:ln>
                  <a:noFill/>
                </a:ln>
                <a:solidFill>
                  <a:prstClr val="black"/>
                </a:solidFill>
                <a:effectLst/>
                <a:uLnTx/>
                <a:uFillTx/>
                <a:latin typeface="Times New Roman" panose="02020603050405020304" pitchFamily="18" charset="0"/>
                <a:ea typeface="SimSun" panose="02010600030101010101" pitchFamily="2" charset="-122"/>
                <a:cs typeface="+mn-cs"/>
              </a:rPr>
              <a:t> 29 </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Or else how can one enter into a strong man's house, and spoil his goods, except he first bind the strong man? and then he will spoil his house.</a:t>
            </a:r>
          </a:p>
        </p:txBody>
      </p:sp>
      <p:sp>
        <p:nvSpPr>
          <p:cNvPr id="5" name="Rectangle 4"/>
          <p:cNvSpPr/>
          <p:nvPr/>
        </p:nvSpPr>
        <p:spPr>
          <a:xfrm>
            <a:off x="315816" y="4621678"/>
            <a:ext cx="11108675" cy="83099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2. </a:t>
            </a:r>
            <a:r>
              <a:rPr kumimoji="0" lang="en-US" sz="2400" b="1" i="0" u="sng"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SPIRIT OF ADOPTION</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...ministering spirit that is of God. He is to be loosed and sent forth to break all bondage, and to bring a person into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sonship</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a:t>
            </a:r>
          </a:p>
        </p:txBody>
      </p:sp>
      <p:sp>
        <p:nvSpPr>
          <p:cNvPr id="6" name="Rectangle 5"/>
          <p:cNvSpPr/>
          <p:nvPr/>
        </p:nvSpPr>
        <p:spPr>
          <a:xfrm>
            <a:off x="315816" y="5599106"/>
            <a:ext cx="11196811" cy="95410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3. </a:t>
            </a:r>
            <a:r>
              <a:rPr kumimoji="0" lang="en-US" sz="2800" b="1" i="0" u="sng"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HUMAN SPIRIT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....The deciding factor as to which of the two spirits will dominate.</a:t>
            </a:r>
          </a:p>
        </p:txBody>
      </p:sp>
    </p:spTree>
    <p:extLst>
      <p:ext uri="{BB962C8B-B14F-4D97-AF65-F5344CB8AC3E}">
        <p14:creationId xmlns:p14="http://schemas.microsoft.com/office/powerpoint/2010/main" val="3990513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2000"/>
                                        <p:tgtEl>
                                          <p:spTgt spid="3"/>
                                        </p:tgtEl>
                                      </p:cBhvr>
                                    </p:animEffect>
                                    <p:anim calcmode="lin" valueType="num">
                                      <p:cBhvr>
                                        <p:cTn id="15" dur="2000" fill="hold"/>
                                        <p:tgtEl>
                                          <p:spTgt spid="3"/>
                                        </p:tgtEl>
                                        <p:attrNameLst>
                                          <p:attrName>ppt_w</p:attrName>
                                        </p:attrNameLst>
                                      </p:cBhvr>
                                      <p:tavLst>
                                        <p:tav tm="0" fmla="#ppt_w*sin(2.5*pi*$)">
                                          <p:val>
                                            <p:fltVal val="0"/>
                                          </p:val>
                                        </p:tav>
                                        <p:tav tm="100000">
                                          <p:val>
                                            <p:fltVal val="1"/>
                                          </p:val>
                                        </p:tav>
                                      </p:tavLst>
                                    </p:anim>
                                    <p:anim calcmode="lin" valueType="num">
                                      <p:cBhvr>
                                        <p:cTn id="16" dur="2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circle(in)">
                                      <p:cBhvr>
                                        <p:cTn id="28" dur="2000"/>
                                        <p:tgtEl>
                                          <p:spTgt spid="5"/>
                                        </p:tgtEl>
                                      </p:cBhvr>
                                    </p:animEffect>
                                  </p:childTnLst>
                                </p:cTn>
                              </p:par>
                            </p:childTnLst>
                          </p:cTn>
                        </p:par>
                      </p:childTnLst>
                    </p:cTn>
                  </p:par>
                  <p:par>
                    <p:cTn id="29" fill="hold">
                      <p:stCondLst>
                        <p:cond delay="indefinite"/>
                      </p:stCondLst>
                      <p:childTnLst>
                        <p:par>
                          <p:cTn id="30" fill="hold">
                            <p:stCondLst>
                              <p:cond delay="0"/>
                            </p:stCondLst>
                            <p:childTnLst>
                              <p:par>
                                <p:cTn id="31" presetID="26" presetClass="entr" presetSubtype="0"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wipe(down)">
                                      <p:cBhvr>
                                        <p:cTn id="33" dur="580">
                                          <p:stCondLst>
                                            <p:cond delay="0"/>
                                          </p:stCondLst>
                                        </p:cTn>
                                        <p:tgtEl>
                                          <p:spTgt spid="6"/>
                                        </p:tgtEl>
                                      </p:cBhvr>
                                    </p:animEffect>
                                    <p:anim calcmode="lin" valueType="num">
                                      <p:cBhvr>
                                        <p:cTn id="34"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39" dur="26">
                                          <p:stCondLst>
                                            <p:cond delay="650"/>
                                          </p:stCondLst>
                                        </p:cTn>
                                        <p:tgtEl>
                                          <p:spTgt spid="6"/>
                                        </p:tgtEl>
                                      </p:cBhvr>
                                      <p:to x="100000" y="60000"/>
                                    </p:animScale>
                                    <p:animScale>
                                      <p:cBhvr>
                                        <p:cTn id="40" dur="166" decel="50000">
                                          <p:stCondLst>
                                            <p:cond delay="676"/>
                                          </p:stCondLst>
                                        </p:cTn>
                                        <p:tgtEl>
                                          <p:spTgt spid="6"/>
                                        </p:tgtEl>
                                      </p:cBhvr>
                                      <p:to x="100000" y="100000"/>
                                    </p:animScale>
                                    <p:animScale>
                                      <p:cBhvr>
                                        <p:cTn id="41" dur="26">
                                          <p:stCondLst>
                                            <p:cond delay="1312"/>
                                          </p:stCondLst>
                                        </p:cTn>
                                        <p:tgtEl>
                                          <p:spTgt spid="6"/>
                                        </p:tgtEl>
                                      </p:cBhvr>
                                      <p:to x="100000" y="80000"/>
                                    </p:animScale>
                                    <p:animScale>
                                      <p:cBhvr>
                                        <p:cTn id="42" dur="166" decel="50000">
                                          <p:stCondLst>
                                            <p:cond delay="1338"/>
                                          </p:stCondLst>
                                        </p:cTn>
                                        <p:tgtEl>
                                          <p:spTgt spid="6"/>
                                        </p:tgtEl>
                                      </p:cBhvr>
                                      <p:to x="100000" y="100000"/>
                                    </p:animScale>
                                    <p:animScale>
                                      <p:cBhvr>
                                        <p:cTn id="43" dur="26">
                                          <p:stCondLst>
                                            <p:cond delay="1642"/>
                                          </p:stCondLst>
                                        </p:cTn>
                                        <p:tgtEl>
                                          <p:spTgt spid="6"/>
                                        </p:tgtEl>
                                      </p:cBhvr>
                                      <p:to x="100000" y="90000"/>
                                    </p:animScale>
                                    <p:animScale>
                                      <p:cBhvr>
                                        <p:cTn id="44" dur="166" decel="50000">
                                          <p:stCondLst>
                                            <p:cond delay="1668"/>
                                          </p:stCondLst>
                                        </p:cTn>
                                        <p:tgtEl>
                                          <p:spTgt spid="6"/>
                                        </p:tgtEl>
                                      </p:cBhvr>
                                      <p:to x="100000" y="100000"/>
                                    </p:animScale>
                                    <p:animScale>
                                      <p:cBhvr>
                                        <p:cTn id="45" dur="26">
                                          <p:stCondLst>
                                            <p:cond delay="1808"/>
                                          </p:stCondLst>
                                        </p:cTn>
                                        <p:tgtEl>
                                          <p:spTgt spid="6"/>
                                        </p:tgtEl>
                                      </p:cBhvr>
                                      <p:to x="100000" y="95000"/>
                                    </p:animScale>
                                    <p:animScale>
                                      <p:cBhvr>
                                        <p:cTn id="46"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Rectangle 1"/>
          <p:cNvSpPr/>
          <p:nvPr/>
        </p:nvSpPr>
        <p:spPr>
          <a:xfrm>
            <a:off x="315817" y="376794"/>
            <a:ext cx="11876183" cy="181588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Romans 8:15-16....</a:t>
            </a:r>
            <a:r>
              <a:rPr kumimoji="0" lang="en-US" sz="2800" b="0" i="0" u="none" strike="noStrike" kern="1200" cap="none" spc="0" normalizeH="0" baseline="3000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800" b="1" i="0" u="none" strike="noStrike" kern="1200" cap="none" spc="0" normalizeH="0" baseline="30000" noProof="0" dirty="0">
                <a:ln>
                  <a:noFill/>
                </a:ln>
                <a:solidFill>
                  <a:prstClr val="black"/>
                </a:solidFill>
                <a:effectLst/>
                <a:uLnTx/>
                <a:uFillTx/>
                <a:latin typeface="Times New Roman" panose="02020603050405020304" pitchFamily="18" charset="0"/>
                <a:ea typeface="SimSun" panose="02010600030101010101" pitchFamily="2" charset="-122"/>
                <a:cs typeface="+mn-cs"/>
              </a:rPr>
              <a:t>15 </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For ye have not received the </a:t>
            </a:r>
            <a:r>
              <a:rPr kumimoji="0" lang="en-US" sz="2800" b="1" i="0" u="sng" strike="noStrike" kern="1200" cap="none" spc="0" normalizeH="0" baseline="0" noProof="0" dirty="0">
                <a:ln>
                  <a:noFill/>
                </a:ln>
                <a:solidFill>
                  <a:srgbClr val="FF0000"/>
                </a:solidFill>
                <a:effectLst/>
                <a:uLnTx/>
                <a:uFillTx/>
                <a:latin typeface="Times New Roman" panose="02020603050405020304" pitchFamily="18" charset="0"/>
                <a:ea typeface="SimSun" panose="02010600030101010101" pitchFamily="2" charset="-122"/>
                <a:cs typeface="+mn-cs"/>
              </a:rPr>
              <a:t>spirit of bondage</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again to fear; but ye have received the </a:t>
            </a:r>
            <a:r>
              <a:rPr kumimoji="0" lang="en-US" sz="2800" b="1" i="0" u="sng" strike="noStrike" kern="1200" cap="none" spc="0" normalizeH="0" baseline="0" noProof="0" dirty="0">
                <a:ln>
                  <a:noFill/>
                </a:ln>
                <a:solidFill>
                  <a:srgbClr val="FF0000"/>
                </a:solidFill>
                <a:effectLst/>
                <a:uLnTx/>
                <a:uFillTx/>
                <a:latin typeface="Times New Roman" panose="02020603050405020304" pitchFamily="18" charset="0"/>
                <a:ea typeface="SimSun" panose="02010600030101010101" pitchFamily="2" charset="-122"/>
                <a:cs typeface="+mn-cs"/>
              </a:rPr>
              <a:t>Spirit of adoption</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whereby we cry, Abba, Father.</a:t>
            </a:r>
            <a:r>
              <a:rPr kumimoji="0" lang="en-US" sz="2800" b="1" i="0" u="none" strike="noStrike" kern="1200" cap="none" spc="0" normalizeH="0" baseline="30000" noProof="0" dirty="0">
                <a:ln>
                  <a:noFill/>
                </a:ln>
                <a:solidFill>
                  <a:prstClr val="black"/>
                </a:solidFill>
                <a:effectLst/>
                <a:uLnTx/>
                <a:uFillTx/>
                <a:latin typeface="Times New Roman" panose="02020603050405020304" pitchFamily="18" charset="0"/>
                <a:ea typeface="SimSun" panose="02010600030101010101" pitchFamily="2" charset="-122"/>
                <a:cs typeface="+mn-cs"/>
              </a:rPr>
              <a:t>16 </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The Spirit itself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beareth</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witness with </a:t>
            </a:r>
            <a:r>
              <a:rPr kumimoji="0" lang="en-US" sz="2800" b="1" i="0" u="sng" strike="noStrike" kern="1200" cap="none" spc="0" normalizeH="0" baseline="0" noProof="0" dirty="0">
                <a:ln>
                  <a:noFill/>
                </a:ln>
                <a:solidFill>
                  <a:srgbClr val="FF0000"/>
                </a:solidFill>
                <a:effectLst/>
                <a:uLnTx/>
                <a:uFillTx/>
                <a:latin typeface="Times New Roman" panose="02020603050405020304" pitchFamily="18" charset="0"/>
                <a:ea typeface="SimSun" panose="02010600030101010101" pitchFamily="2" charset="-122"/>
                <a:cs typeface="+mn-cs"/>
              </a:rPr>
              <a:t>our spirit</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that we are the children of God:</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endParaRPr>
          </a:p>
        </p:txBody>
      </p:sp>
      <p:sp>
        <p:nvSpPr>
          <p:cNvPr id="3" name="Rectangle 2"/>
          <p:cNvSpPr/>
          <p:nvPr/>
        </p:nvSpPr>
        <p:spPr>
          <a:xfrm>
            <a:off x="1586465" y="2322266"/>
            <a:ext cx="8655511" cy="58477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sng"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Notice the 3 Spirits mentioned in this scripture...</a:t>
            </a:r>
            <a:endParaRPr kumimoji="0" lang="en-US" sz="3200" b="0" i="0" u="sng"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endParaRPr>
          </a:p>
        </p:txBody>
      </p:sp>
      <p:sp>
        <p:nvSpPr>
          <p:cNvPr id="4" name="Rectangle 3"/>
          <p:cNvSpPr/>
          <p:nvPr/>
        </p:nvSpPr>
        <p:spPr>
          <a:xfrm>
            <a:off x="315816" y="3272644"/>
            <a:ext cx="11571383" cy="156966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1.  </a:t>
            </a:r>
            <a:r>
              <a:rPr kumimoji="0" lang="en-US" sz="2400" b="1" i="0" u="sng"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SPIRIT OF BONDAGE</a:t>
            </a:r>
            <a:r>
              <a:rPr kumimoji="0" 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...evil spirit of slavery and satanic captivity. he must be bound and cast </a:t>
            </a:r>
            <a:r>
              <a:rPr kumimoji="0" lang="en-US" sz="2400" b="1" i="0" u="none" strike="noStrike" kern="1200" cap="none" spc="0" normalizeH="0" baseline="0" noProof="0" dirty="0" err="1">
                <a:ln>
                  <a:noFill/>
                </a:ln>
                <a:solidFill>
                  <a:srgbClr val="0000FF"/>
                </a:solidFill>
                <a:effectLst/>
                <a:uLnTx/>
                <a:uFillTx/>
                <a:latin typeface="Times New Roman" panose="02020603050405020304" pitchFamily="18" charset="0"/>
                <a:ea typeface="SimSun" panose="02010600030101010101" pitchFamily="2" charset="-122"/>
                <a:cs typeface="+mn-cs"/>
              </a:rPr>
              <a:t>out..Matthew</a:t>
            </a:r>
            <a:r>
              <a:rPr kumimoji="0" 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 12:29...</a:t>
            </a:r>
            <a:r>
              <a:rPr kumimoji="0" lang="en-US" sz="2400" b="0" i="0" u="none" strike="noStrike" kern="1200" cap="none" spc="0" normalizeH="0" baseline="30000" noProof="0" dirty="0">
                <a:ln>
                  <a:noFill/>
                </a:ln>
                <a:solidFill>
                  <a:prstClr val="black"/>
                </a:solidFill>
                <a:effectLst/>
                <a:uLnTx/>
                <a:uFillTx/>
                <a:latin typeface="Times New Roman" panose="02020603050405020304" pitchFamily="18" charset="0"/>
                <a:ea typeface="SimSun" panose="02010600030101010101" pitchFamily="2" charset="-122"/>
                <a:cs typeface="+mn-cs"/>
              </a:rPr>
              <a:t> 29 </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Or else how can one enter into a strong man's house, and spoil his goods, except he first bind the strong man? and then he will spoil his house.</a:t>
            </a:r>
          </a:p>
        </p:txBody>
      </p:sp>
      <p:sp>
        <p:nvSpPr>
          <p:cNvPr id="5" name="Rectangle 4"/>
          <p:cNvSpPr/>
          <p:nvPr/>
        </p:nvSpPr>
        <p:spPr>
          <a:xfrm>
            <a:off x="315816" y="4621678"/>
            <a:ext cx="11108675" cy="83099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2. </a:t>
            </a:r>
            <a:r>
              <a:rPr kumimoji="0" lang="en-US" sz="2400" b="1" i="0" u="sng"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SPIRIT OF ADOPTION</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...ministering spirit that is of God. He is to be loosed and sent forth to break all bondage, and to bring a person into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sonship</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a:t>
            </a:r>
          </a:p>
        </p:txBody>
      </p:sp>
      <p:sp>
        <p:nvSpPr>
          <p:cNvPr id="6" name="Rectangle 5"/>
          <p:cNvSpPr/>
          <p:nvPr/>
        </p:nvSpPr>
        <p:spPr>
          <a:xfrm>
            <a:off x="315816" y="5599106"/>
            <a:ext cx="11196811" cy="95410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3. </a:t>
            </a:r>
            <a:r>
              <a:rPr kumimoji="0" lang="en-US" sz="2800" b="1" i="0" u="sng"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HUMAN SPIRIT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....The deciding factor as to which of the two spirits will dominate.</a:t>
            </a:r>
          </a:p>
        </p:txBody>
      </p:sp>
    </p:spTree>
    <p:extLst>
      <p:ext uri="{BB962C8B-B14F-4D97-AF65-F5344CB8AC3E}">
        <p14:creationId xmlns:p14="http://schemas.microsoft.com/office/powerpoint/2010/main" val="1381987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2000"/>
                                        <p:tgtEl>
                                          <p:spTgt spid="3"/>
                                        </p:tgtEl>
                                      </p:cBhvr>
                                    </p:animEffect>
                                    <p:anim calcmode="lin" valueType="num">
                                      <p:cBhvr>
                                        <p:cTn id="15" dur="2000" fill="hold"/>
                                        <p:tgtEl>
                                          <p:spTgt spid="3"/>
                                        </p:tgtEl>
                                        <p:attrNameLst>
                                          <p:attrName>ppt_w</p:attrName>
                                        </p:attrNameLst>
                                      </p:cBhvr>
                                      <p:tavLst>
                                        <p:tav tm="0" fmla="#ppt_w*sin(2.5*pi*$)">
                                          <p:val>
                                            <p:fltVal val="0"/>
                                          </p:val>
                                        </p:tav>
                                        <p:tav tm="100000">
                                          <p:val>
                                            <p:fltVal val="1"/>
                                          </p:val>
                                        </p:tav>
                                      </p:tavLst>
                                    </p:anim>
                                    <p:anim calcmode="lin" valueType="num">
                                      <p:cBhvr>
                                        <p:cTn id="16" dur="2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circle(in)">
                                      <p:cBhvr>
                                        <p:cTn id="28" dur="2000"/>
                                        <p:tgtEl>
                                          <p:spTgt spid="5"/>
                                        </p:tgtEl>
                                      </p:cBhvr>
                                    </p:animEffect>
                                  </p:childTnLst>
                                </p:cTn>
                              </p:par>
                            </p:childTnLst>
                          </p:cTn>
                        </p:par>
                      </p:childTnLst>
                    </p:cTn>
                  </p:par>
                  <p:par>
                    <p:cTn id="29" fill="hold">
                      <p:stCondLst>
                        <p:cond delay="indefinite"/>
                      </p:stCondLst>
                      <p:childTnLst>
                        <p:par>
                          <p:cTn id="30" fill="hold">
                            <p:stCondLst>
                              <p:cond delay="0"/>
                            </p:stCondLst>
                            <p:childTnLst>
                              <p:par>
                                <p:cTn id="31" presetID="26" presetClass="entr" presetSubtype="0"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wipe(down)">
                                      <p:cBhvr>
                                        <p:cTn id="33" dur="580">
                                          <p:stCondLst>
                                            <p:cond delay="0"/>
                                          </p:stCondLst>
                                        </p:cTn>
                                        <p:tgtEl>
                                          <p:spTgt spid="6"/>
                                        </p:tgtEl>
                                      </p:cBhvr>
                                    </p:animEffect>
                                    <p:anim calcmode="lin" valueType="num">
                                      <p:cBhvr>
                                        <p:cTn id="34"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39" dur="26">
                                          <p:stCondLst>
                                            <p:cond delay="650"/>
                                          </p:stCondLst>
                                        </p:cTn>
                                        <p:tgtEl>
                                          <p:spTgt spid="6"/>
                                        </p:tgtEl>
                                      </p:cBhvr>
                                      <p:to x="100000" y="60000"/>
                                    </p:animScale>
                                    <p:animScale>
                                      <p:cBhvr>
                                        <p:cTn id="40" dur="166" decel="50000">
                                          <p:stCondLst>
                                            <p:cond delay="676"/>
                                          </p:stCondLst>
                                        </p:cTn>
                                        <p:tgtEl>
                                          <p:spTgt spid="6"/>
                                        </p:tgtEl>
                                      </p:cBhvr>
                                      <p:to x="100000" y="100000"/>
                                    </p:animScale>
                                    <p:animScale>
                                      <p:cBhvr>
                                        <p:cTn id="41" dur="26">
                                          <p:stCondLst>
                                            <p:cond delay="1312"/>
                                          </p:stCondLst>
                                        </p:cTn>
                                        <p:tgtEl>
                                          <p:spTgt spid="6"/>
                                        </p:tgtEl>
                                      </p:cBhvr>
                                      <p:to x="100000" y="80000"/>
                                    </p:animScale>
                                    <p:animScale>
                                      <p:cBhvr>
                                        <p:cTn id="42" dur="166" decel="50000">
                                          <p:stCondLst>
                                            <p:cond delay="1338"/>
                                          </p:stCondLst>
                                        </p:cTn>
                                        <p:tgtEl>
                                          <p:spTgt spid="6"/>
                                        </p:tgtEl>
                                      </p:cBhvr>
                                      <p:to x="100000" y="100000"/>
                                    </p:animScale>
                                    <p:animScale>
                                      <p:cBhvr>
                                        <p:cTn id="43" dur="26">
                                          <p:stCondLst>
                                            <p:cond delay="1642"/>
                                          </p:stCondLst>
                                        </p:cTn>
                                        <p:tgtEl>
                                          <p:spTgt spid="6"/>
                                        </p:tgtEl>
                                      </p:cBhvr>
                                      <p:to x="100000" y="90000"/>
                                    </p:animScale>
                                    <p:animScale>
                                      <p:cBhvr>
                                        <p:cTn id="44" dur="166" decel="50000">
                                          <p:stCondLst>
                                            <p:cond delay="1668"/>
                                          </p:stCondLst>
                                        </p:cTn>
                                        <p:tgtEl>
                                          <p:spTgt spid="6"/>
                                        </p:tgtEl>
                                      </p:cBhvr>
                                      <p:to x="100000" y="100000"/>
                                    </p:animScale>
                                    <p:animScale>
                                      <p:cBhvr>
                                        <p:cTn id="45" dur="26">
                                          <p:stCondLst>
                                            <p:cond delay="1808"/>
                                          </p:stCondLst>
                                        </p:cTn>
                                        <p:tgtEl>
                                          <p:spTgt spid="6"/>
                                        </p:tgtEl>
                                      </p:cBhvr>
                                      <p:to x="100000" y="95000"/>
                                    </p:animScale>
                                    <p:animScale>
                                      <p:cBhvr>
                                        <p:cTn id="46"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TextBox 1"/>
          <p:cNvSpPr txBox="1"/>
          <p:nvPr/>
        </p:nvSpPr>
        <p:spPr>
          <a:xfrm>
            <a:off x="1056494" y="1913641"/>
            <a:ext cx="10121873" cy="1938992"/>
          </a:xfrm>
          <a:prstGeom prst="rect">
            <a:avLst/>
          </a:prstGeom>
          <a:noFill/>
        </p:spPr>
        <p:txBody>
          <a:bodyPr wrap="none" rtlCol="0">
            <a:spAutoFit/>
          </a:bodyPr>
          <a:lstStyle/>
          <a:p>
            <a:pPr algn="ctr"/>
            <a:r>
              <a:rPr lang="en-US" sz="4000" b="1" dirty="0"/>
              <a:t>HOPE YOU HAVE ENJOYED THIS PRESENTATION</a:t>
            </a:r>
          </a:p>
          <a:p>
            <a:pPr algn="ctr"/>
            <a:r>
              <a:rPr lang="en-US" sz="4000" b="1" dirty="0"/>
              <a:t>MORE WILL BE FOLLOWING SOON!</a:t>
            </a:r>
          </a:p>
          <a:p>
            <a:pPr algn="ctr"/>
            <a:r>
              <a:rPr lang="en-US" sz="4000" b="1" dirty="0"/>
              <a:t>GOD BLESS!</a:t>
            </a:r>
          </a:p>
        </p:txBody>
      </p:sp>
    </p:spTree>
    <p:extLst>
      <p:ext uri="{BB962C8B-B14F-4D97-AF65-F5344CB8AC3E}">
        <p14:creationId xmlns:p14="http://schemas.microsoft.com/office/powerpoint/2010/main" val="2591828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solidFill>
            <a:srgbClr val="002060"/>
          </a:solidFill>
          <a:effectLst>
            <a:glow rad="228600">
              <a:schemeClr val="accent4">
                <a:satMod val="175000"/>
                <a:alpha val="40000"/>
              </a:schemeClr>
            </a:glow>
          </a:effectLst>
        </p:spPr>
        <p:txBody>
          <a:bodyPr>
            <a:normAutofit fontScale="90000"/>
          </a:bodyPr>
          <a:lstStyle/>
          <a:p>
            <a:pPr marL="0" marR="0">
              <a:spcBef>
                <a:spcPts val="0"/>
              </a:spcBef>
              <a:spcAft>
                <a:spcPts val="0"/>
              </a:spcAft>
            </a:pPr>
            <a:r>
              <a:rPr lang="en-US" b="1" u="sng" dirty="0">
                <a:solidFill>
                  <a:srgbClr val="FF0000"/>
                </a:solidFill>
                <a:effectLst/>
                <a:latin typeface="Times New Roman" panose="02020603050405020304" pitchFamily="18" charset="0"/>
                <a:ea typeface="SimSun" panose="02010600030101010101" pitchFamily="2" charset="-122"/>
              </a:rPr>
              <a:t>HOW TO DEAL WITH THE STRONGMAN</a:t>
            </a:r>
            <a:br>
              <a:rPr lang="en-US" sz="4800" dirty="0">
                <a:effectLst/>
                <a:latin typeface="Times New Roman" panose="02020603050405020304" pitchFamily="18" charset="0"/>
                <a:ea typeface="SimSun" panose="02010600030101010101" pitchFamily="2" charset="-122"/>
              </a:rPr>
            </a:br>
            <a:r>
              <a:rPr lang="en-US" sz="4800" b="1" u="sng" dirty="0">
                <a:solidFill>
                  <a:srgbClr val="FF0000"/>
                </a:solidFill>
                <a:effectLst/>
                <a:latin typeface="Times New Roman" panose="02020603050405020304" pitchFamily="18" charset="0"/>
                <a:ea typeface="SimSun" panose="02010600030101010101" pitchFamily="2" charset="-122"/>
              </a:rPr>
              <a:t>PART 1</a:t>
            </a:r>
            <a:endParaRPr lang="en-US" b="1" u="sng" dirty="0">
              <a:solidFill>
                <a:srgbClr val="FF0000"/>
              </a:solidFill>
            </a:endParaRPr>
          </a:p>
        </p:txBody>
      </p:sp>
      <p:sp>
        <p:nvSpPr>
          <p:cNvPr id="3" name="Subtitle 2"/>
          <p:cNvSpPr>
            <a:spLocks noGrp="1"/>
          </p:cNvSpPr>
          <p:nvPr>
            <p:ph type="subTitle" idx="1"/>
          </p:nvPr>
        </p:nvSpPr>
        <p:spPr>
          <a:xfrm>
            <a:off x="1524000" y="3591698"/>
            <a:ext cx="9144000" cy="1666102"/>
          </a:xfrm>
        </p:spPr>
        <p:txBody>
          <a:bodyPr>
            <a:normAutofit/>
          </a:bodyPr>
          <a:lstStyle/>
          <a:p>
            <a:r>
              <a:rPr lang="en-US" sz="3200" b="1" dirty="0">
                <a:solidFill>
                  <a:schemeClr val="accent6">
                    <a:lumMod val="50000"/>
                  </a:schemeClr>
                </a:solidFill>
              </a:rPr>
              <a:t>CHALLENGING</a:t>
            </a:r>
          </a:p>
          <a:p>
            <a:r>
              <a:rPr lang="en-US" sz="3200" b="1" dirty="0">
                <a:solidFill>
                  <a:schemeClr val="accent6">
                    <a:lumMod val="50000"/>
                  </a:schemeClr>
                </a:solidFill>
              </a:rPr>
              <a:t>SPIRITUAL</a:t>
            </a:r>
          </a:p>
          <a:p>
            <a:r>
              <a:rPr lang="en-US" sz="3200" b="1" dirty="0">
                <a:solidFill>
                  <a:schemeClr val="accent6">
                    <a:lumMod val="50000"/>
                  </a:schemeClr>
                </a:solidFill>
              </a:rPr>
              <a:t>FORCES</a:t>
            </a:r>
          </a:p>
        </p:txBody>
      </p:sp>
    </p:spTree>
    <p:extLst>
      <p:ext uri="{BB962C8B-B14F-4D97-AF65-F5344CB8AC3E}">
        <p14:creationId xmlns:p14="http://schemas.microsoft.com/office/powerpoint/2010/main" val="1901254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par>
                          <p:cTn id="26" fill="hold">
                            <p:stCondLst>
                              <p:cond delay="2000"/>
                            </p:stCondLst>
                            <p:childTnLst>
                              <p:par>
                                <p:cTn id="27" presetID="26" presetClass="entr" presetSubtype="0" fill="hold" nodeType="after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wipe(down)">
                                      <p:cBhvr>
                                        <p:cTn id="29" dur="580">
                                          <p:stCondLst>
                                            <p:cond delay="0"/>
                                          </p:stCondLst>
                                        </p:cTn>
                                        <p:tgtEl>
                                          <p:spTgt spid="3">
                                            <p:txEl>
                                              <p:pRg st="1" end="1"/>
                                            </p:txEl>
                                          </p:spTgt>
                                        </p:tgtEl>
                                      </p:cBhvr>
                                    </p:animEffect>
                                    <p:anim calcmode="lin" valueType="num">
                                      <p:cBhvr>
                                        <p:cTn id="30"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5" dur="26">
                                          <p:stCondLst>
                                            <p:cond delay="650"/>
                                          </p:stCondLst>
                                        </p:cTn>
                                        <p:tgtEl>
                                          <p:spTgt spid="3">
                                            <p:txEl>
                                              <p:pRg st="1" end="1"/>
                                            </p:txEl>
                                          </p:spTgt>
                                        </p:tgtEl>
                                      </p:cBhvr>
                                      <p:to x="100000" y="60000"/>
                                    </p:animScale>
                                    <p:animScale>
                                      <p:cBhvr>
                                        <p:cTn id="36" dur="166" decel="50000">
                                          <p:stCondLst>
                                            <p:cond delay="676"/>
                                          </p:stCondLst>
                                        </p:cTn>
                                        <p:tgtEl>
                                          <p:spTgt spid="3">
                                            <p:txEl>
                                              <p:pRg st="1" end="1"/>
                                            </p:txEl>
                                          </p:spTgt>
                                        </p:tgtEl>
                                      </p:cBhvr>
                                      <p:to x="100000" y="100000"/>
                                    </p:animScale>
                                    <p:animScale>
                                      <p:cBhvr>
                                        <p:cTn id="37" dur="26">
                                          <p:stCondLst>
                                            <p:cond delay="1312"/>
                                          </p:stCondLst>
                                        </p:cTn>
                                        <p:tgtEl>
                                          <p:spTgt spid="3">
                                            <p:txEl>
                                              <p:pRg st="1" end="1"/>
                                            </p:txEl>
                                          </p:spTgt>
                                        </p:tgtEl>
                                      </p:cBhvr>
                                      <p:to x="100000" y="80000"/>
                                    </p:animScale>
                                    <p:animScale>
                                      <p:cBhvr>
                                        <p:cTn id="38" dur="166" decel="50000">
                                          <p:stCondLst>
                                            <p:cond delay="1338"/>
                                          </p:stCondLst>
                                        </p:cTn>
                                        <p:tgtEl>
                                          <p:spTgt spid="3">
                                            <p:txEl>
                                              <p:pRg st="1" end="1"/>
                                            </p:txEl>
                                          </p:spTgt>
                                        </p:tgtEl>
                                      </p:cBhvr>
                                      <p:to x="100000" y="100000"/>
                                    </p:animScale>
                                    <p:animScale>
                                      <p:cBhvr>
                                        <p:cTn id="39" dur="26">
                                          <p:stCondLst>
                                            <p:cond delay="1642"/>
                                          </p:stCondLst>
                                        </p:cTn>
                                        <p:tgtEl>
                                          <p:spTgt spid="3">
                                            <p:txEl>
                                              <p:pRg st="1" end="1"/>
                                            </p:txEl>
                                          </p:spTgt>
                                        </p:tgtEl>
                                      </p:cBhvr>
                                      <p:to x="100000" y="90000"/>
                                    </p:animScale>
                                    <p:animScale>
                                      <p:cBhvr>
                                        <p:cTn id="40" dur="166" decel="50000">
                                          <p:stCondLst>
                                            <p:cond delay="1668"/>
                                          </p:stCondLst>
                                        </p:cTn>
                                        <p:tgtEl>
                                          <p:spTgt spid="3">
                                            <p:txEl>
                                              <p:pRg st="1" end="1"/>
                                            </p:txEl>
                                          </p:spTgt>
                                        </p:tgtEl>
                                      </p:cBhvr>
                                      <p:to x="100000" y="100000"/>
                                    </p:animScale>
                                    <p:animScale>
                                      <p:cBhvr>
                                        <p:cTn id="41" dur="26">
                                          <p:stCondLst>
                                            <p:cond delay="1808"/>
                                          </p:stCondLst>
                                        </p:cTn>
                                        <p:tgtEl>
                                          <p:spTgt spid="3">
                                            <p:txEl>
                                              <p:pRg st="1" end="1"/>
                                            </p:txEl>
                                          </p:spTgt>
                                        </p:tgtEl>
                                      </p:cBhvr>
                                      <p:to x="100000" y="95000"/>
                                    </p:animScale>
                                    <p:animScale>
                                      <p:cBhvr>
                                        <p:cTn id="42" dur="166" decel="50000">
                                          <p:stCondLst>
                                            <p:cond delay="1834"/>
                                          </p:stCondLst>
                                        </p:cTn>
                                        <p:tgtEl>
                                          <p:spTgt spid="3">
                                            <p:txEl>
                                              <p:pRg st="1" end="1"/>
                                            </p:txEl>
                                          </p:spTgt>
                                        </p:tgtEl>
                                      </p:cBhvr>
                                      <p:to x="100000" y="100000"/>
                                    </p:animScale>
                                  </p:childTnLst>
                                </p:cTn>
                              </p:par>
                              <p:par>
                                <p:cTn id="43" presetID="26" presetClass="entr" presetSubtype="0" fill="hold" nodeType="withEffect">
                                  <p:stCondLst>
                                    <p:cond delay="0"/>
                                  </p:stCondLst>
                                  <p:childTnLst>
                                    <p:set>
                                      <p:cBhvr>
                                        <p:cTn id="44" dur="1" fill="hold">
                                          <p:stCondLst>
                                            <p:cond delay="0"/>
                                          </p:stCondLst>
                                        </p:cTn>
                                        <p:tgtEl>
                                          <p:spTgt spid="3">
                                            <p:txEl>
                                              <p:pRg st="2" end="2"/>
                                            </p:txEl>
                                          </p:spTgt>
                                        </p:tgtEl>
                                        <p:attrNameLst>
                                          <p:attrName>style.visibility</p:attrName>
                                        </p:attrNameLst>
                                      </p:cBhvr>
                                      <p:to>
                                        <p:strVal val="visible"/>
                                      </p:to>
                                    </p:set>
                                    <p:animEffect transition="in" filter="wipe(down)">
                                      <p:cBhvr>
                                        <p:cTn id="45" dur="580">
                                          <p:stCondLst>
                                            <p:cond delay="0"/>
                                          </p:stCondLst>
                                        </p:cTn>
                                        <p:tgtEl>
                                          <p:spTgt spid="3">
                                            <p:txEl>
                                              <p:pRg st="2" end="2"/>
                                            </p:txEl>
                                          </p:spTgt>
                                        </p:tgtEl>
                                      </p:cBhvr>
                                    </p:animEffect>
                                    <p:anim calcmode="lin" valueType="num">
                                      <p:cBhvr>
                                        <p:cTn id="46"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7"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8"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9"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0"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1" dur="26">
                                          <p:stCondLst>
                                            <p:cond delay="650"/>
                                          </p:stCondLst>
                                        </p:cTn>
                                        <p:tgtEl>
                                          <p:spTgt spid="3">
                                            <p:txEl>
                                              <p:pRg st="2" end="2"/>
                                            </p:txEl>
                                          </p:spTgt>
                                        </p:tgtEl>
                                      </p:cBhvr>
                                      <p:to x="100000" y="60000"/>
                                    </p:animScale>
                                    <p:animScale>
                                      <p:cBhvr>
                                        <p:cTn id="52" dur="166" decel="50000">
                                          <p:stCondLst>
                                            <p:cond delay="676"/>
                                          </p:stCondLst>
                                        </p:cTn>
                                        <p:tgtEl>
                                          <p:spTgt spid="3">
                                            <p:txEl>
                                              <p:pRg st="2" end="2"/>
                                            </p:txEl>
                                          </p:spTgt>
                                        </p:tgtEl>
                                      </p:cBhvr>
                                      <p:to x="100000" y="100000"/>
                                    </p:animScale>
                                    <p:animScale>
                                      <p:cBhvr>
                                        <p:cTn id="53" dur="26">
                                          <p:stCondLst>
                                            <p:cond delay="1312"/>
                                          </p:stCondLst>
                                        </p:cTn>
                                        <p:tgtEl>
                                          <p:spTgt spid="3">
                                            <p:txEl>
                                              <p:pRg st="2" end="2"/>
                                            </p:txEl>
                                          </p:spTgt>
                                        </p:tgtEl>
                                      </p:cBhvr>
                                      <p:to x="100000" y="80000"/>
                                    </p:animScale>
                                    <p:animScale>
                                      <p:cBhvr>
                                        <p:cTn id="54" dur="166" decel="50000">
                                          <p:stCondLst>
                                            <p:cond delay="1338"/>
                                          </p:stCondLst>
                                        </p:cTn>
                                        <p:tgtEl>
                                          <p:spTgt spid="3">
                                            <p:txEl>
                                              <p:pRg st="2" end="2"/>
                                            </p:txEl>
                                          </p:spTgt>
                                        </p:tgtEl>
                                      </p:cBhvr>
                                      <p:to x="100000" y="100000"/>
                                    </p:animScale>
                                    <p:animScale>
                                      <p:cBhvr>
                                        <p:cTn id="55" dur="26">
                                          <p:stCondLst>
                                            <p:cond delay="1642"/>
                                          </p:stCondLst>
                                        </p:cTn>
                                        <p:tgtEl>
                                          <p:spTgt spid="3">
                                            <p:txEl>
                                              <p:pRg st="2" end="2"/>
                                            </p:txEl>
                                          </p:spTgt>
                                        </p:tgtEl>
                                      </p:cBhvr>
                                      <p:to x="100000" y="90000"/>
                                    </p:animScale>
                                    <p:animScale>
                                      <p:cBhvr>
                                        <p:cTn id="56" dur="166" decel="50000">
                                          <p:stCondLst>
                                            <p:cond delay="1668"/>
                                          </p:stCondLst>
                                        </p:cTn>
                                        <p:tgtEl>
                                          <p:spTgt spid="3">
                                            <p:txEl>
                                              <p:pRg st="2" end="2"/>
                                            </p:txEl>
                                          </p:spTgt>
                                        </p:tgtEl>
                                      </p:cBhvr>
                                      <p:to x="100000" y="100000"/>
                                    </p:animScale>
                                    <p:animScale>
                                      <p:cBhvr>
                                        <p:cTn id="57" dur="26">
                                          <p:stCondLst>
                                            <p:cond delay="1808"/>
                                          </p:stCondLst>
                                        </p:cTn>
                                        <p:tgtEl>
                                          <p:spTgt spid="3">
                                            <p:txEl>
                                              <p:pRg st="2" end="2"/>
                                            </p:txEl>
                                          </p:spTgt>
                                        </p:tgtEl>
                                      </p:cBhvr>
                                      <p:to x="100000" y="95000"/>
                                    </p:animScale>
                                    <p:animScale>
                                      <p:cBhvr>
                                        <p:cTn id="58"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249814" y="282450"/>
            <a:ext cx="11701670" cy="63709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Calibri" panose="020F0502020204030204"/>
                <a:ea typeface="+mn-ea"/>
                <a:cs typeface="+mn-cs"/>
              </a:rPr>
              <a:t>THESE SLIDE PROJECTION STUDIES  ARE FOCUSED ON  THE SCRIPTURAL NAME OF SOME OF THE  “STRONG MEN” SHOWN TO US IN THE BIBLE WHO ARE EVIL SPIRITS, AND THE MANIFESTATIONS PRODUCED BY THEM.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Calibri" panose="020F0502020204030204"/>
                <a:ea typeface="+mn-ea"/>
                <a:cs typeface="+mn-cs"/>
              </a:rPr>
              <a:t>MANY OF THE PROBLEMS OF MANKIND ARE DUE TO THESE EVIL WICKED SPIRITS.  MANY CHRISTIANS HAVE FORMULATED THEIR OWN IDEAS AND MAKE UP THEIR OWN NAMES FOR THEM , BUT THAT IS MAN’S UNDERSTANDING AND NOT GOD’S WISDOM NOR 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Calibri" panose="020F0502020204030204"/>
                <a:ea typeface="+mn-ea"/>
                <a:cs typeface="+mn-cs"/>
              </a:rPr>
              <a:t>IT IS BECAUSE OF A LACK OF KNOWLEDGE, THAT MANY HAVE BEEN WARRING IN A HIT AND MISS TYPE OF BATTLE. WE BIND SOME OF THE MANIFESTATIONS OF THE “STRONGMEN” AND LET THE EVIL SPIRIT ITSELF REMAIN IN THE BODY. MANY TIMES SOME CHRISTIANS FAIL TO RECOGNIZE AND AREN’T SURE WHAT MANIFESTATIONS BELONG TO WHICH STRONG MAN !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Calibri" panose="020F0502020204030204"/>
                <a:ea typeface="+mn-ea"/>
                <a:cs typeface="+mn-cs"/>
              </a:rPr>
              <a:t>DECERNING OF SPIRITS IS A VALUABLE GIFT GIVEN BY THE HOLY SPIRIT AND WE NEED TO PUT IT IN USE IN THE CHURCH TO SET THE PEOPLE FREE!!</a:t>
            </a:r>
          </a:p>
        </p:txBody>
      </p:sp>
    </p:spTree>
    <p:extLst>
      <p:ext uri="{BB962C8B-B14F-4D97-AF65-F5344CB8AC3E}">
        <p14:creationId xmlns:p14="http://schemas.microsoft.com/office/powerpoint/2010/main" val="1851166399"/>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1500"/>
                                      </p:stCondLst>
                                      <p:iterate type="wd">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1500"/>
                                      </p:stCondLst>
                                      <p:iterate type="wd">
                                        <p:tmPct val="10000"/>
                                      </p:iterate>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accel="38000" fill="hold" nodeType="clickEffect" p14:presetBounceEnd="60000">
                                      <p:stCondLst>
                                        <p:cond delay="1500"/>
                                      </p:stCondLst>
                                      <p:iterate type="wd">
                                        <p:tmPct val="10000"/>
                                      </p:iterate>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14:bounceEnd="60000">
                                          <p:cBhvr additive="base">
                                            <p:cTn id="19" dur="2000" fill="hold"/>
                                            <p:tgtEl>
                                              <p:spTgt spid="2">
                                                <p:txEl>
                                                  <p:pRg st="4" end="4"/>
                                                </p:txEl>
                                              </p:spTgt>
                                            </p:tgtEl>
                                            <p:attrNameLst>
                                              <p:attrName>ppt_x</p:attrName>
                                            </p:attrNameLst>
                                          </p:cBhvr>
                                          <p:tavLst>
                                            <p:tav tm="0">
                                              <p:val>
                                                <p:strVal val="0-#ppt_w/2"/>
                                              </p:val>
                                            </p:tav>
                                            <p:tav tm="100000">
                                              <p:val>
                                                <p:strVal val="#ppt_x"/>
                                              </p:val>
                                            </p:tav>
                                          </p:tavLst>
                                        </p:anim>
                                        <p:anim calcmode="lin" valueType="num" p14:bounceEnd="60000">
                                          <p:cBhvr additive="base">
                                            <p:cTn id="20" dur="20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accel="48000" decel="52000" fill="hold" nodeType="clickEffect">
                                      <p:stCondLst>
                                        <p:cond delay="1500"/>
                                      </p:stCondLst>
                                      <p:iterate type="wd">
                                        <p:tmPct val="10000"/>
                                      </p:iterate>
                                      <p:childTnLst>
                                        <p:set>
                                          <p:cBhvr>
                                            <p:cTn id="24" dur="1" fill="hold">
                                              <p:stCondLst>
                                                <p:cond delay="0"/>
                                              </p:stCondLst>
                                            </p:cTn>
                                            <p:tgtEl>
                                              <p:spTgt spid="2">
                                                <p:txEl>
                                                  <p:pRg st="6" end="6"/>
                                                </p:txEl>
                                              </p:spTgt>
                                            </p:tgtEl>
                                            <p:attrNameLst>
                                              <p:attrName>style.visibility</p:attrName>
                                            </p:attrNameLst>
                                          </p:cBhvr>
                                          <p:to>
                                            <p:strVal val="visible"/>
                                          </p:to>
                                        </p:set>
                                        <p:anim calcmode="lin" valueType="num">
                                          <p:cBhvr additive="base">
                                            <p:cTn id="25" dur="2000" fill="hold"/>
                                            <p:tgtEl>
                                              <p:spTgt spid="2">
                                                <p:txEl>
                                                  <p:pRg st="6" end="6"/>
                                                </p:txEl>
                                              </p:spTgt>
                                            </p:tgtEl>
                                            <p:attrNameLst>
                                              <p:attrName>ppt_x</p:attrName>
                                            </p:attrNameLst>
                                          </p:cBhvr>
                                          <p:tavLst>
                                            <p:tav tm="0">
                                              <p:val>
                                                <p:strVal val="0-#ppt_w/2"/>
                                              </p:val>
                                            </p:tav>
                                            <p:tav tm="100000">
                                              <p:val>
                                                <p:strVal val="#ppt_x"/>
                                              </p:val>
                                            </p:tav>
                                          </p:tavLst>
                                        </p:anim>
                                        <p:anim calcmode="lin" valueType="num">
                                          <p:cBhvr additive="base">
                                            <p:cTn id="26" dur="2000" fill="hold"/>
                                            <p:tgtEl>
                                              <p:spTgt spid="2">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1500"/>
                                      </p:stCondLst>
                                      <p:iterate type="wd">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1500"/>
                                      </p:stCondLst>
                                      <p:iterate type="wd">
                                        <p:tmPct val="10000"/>
                                      </p:iterate>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accel="38000" fill="hold" nodeType="clickEffect">
                                      <p:stCondLst>
                                        <p:cond delay="1500"/>
                                      </p:stCondLst>
                                      <p:iterate type="wd">
                                        <p:tmPct val="10000"/>
                                      </p:iterate>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20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20" dur="20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accel="48000" decel="52000" fill="hold" nodeType="clickEffect">
                                      <p:stCondLst>
                                        <p:cond delay="1500"/>
                                      </p:stCondLst>
                                      <p:iterate type="wd">
                                        <p:tmPct val="10000"/>
                                      </p:iterate>
                                      <p:childTnLst>
                                        <p:set>
                                          <p:cBhvr>
                                            <p:cTn id="24" dur="1" fill="hold">
                                              <p:stCondLst>
                                                <p:cond delay="0"/>
                                              </p:stCondLst>
                                            </p:cTn>
                                            <p:tgtEl>
                                              <p:spTgt spid="2">
                                                <p:txEl>
                                                  <p:pRg st="6" end="6"/>
                                                </p:txEl>
                                              </p:spTgt>
                                            </p:tgtEl>
                                            <p:attrNameLst>
                                              <p:attrName>style.visibility</p:attrName>
                                            </p:attrNameLst>
                                          </p:cBhvr>
                                          <p:to>
                                            <p:strVal val="visible"/>
                                          </p:to>
                                        </p:set>
                                        <p:anim calcmode="lin" valueType="num">
                                          <p:cBhvr additive="base">
                                            <p:cTn id="25" dur="2000" fill="hold"/>
                                            <p:tgtEl>
                                              <p:spTgt spid="2">
                                                <p:txEl>
                                                  <p:pRg st="6" end="6"/>
                                                </p:txEl>
                                              </p:spTgt>
                                            </p:tgtEl>
                                            <p:attrNameLst>
                                              <p:attrName>ppt_x</p:attrName>
                                            </p:attrNameLst>
                                          </p:cBhvr>
                                          <p:tavLst>
                                            <p:tav tm="0">
                                              <p:val>
                                                <p:strVal val="0-#ppt_w/2"/>
                                              </p:val>
                                            </p:tav>
                                            <p:tav tm="100000">
                                              <p:val>
                                                <p:strVal val="#ppt_x"/>
                                              </p:val>
                                            </p:tav>
                                          </p:tavLst>
                                        </p:anim>
                                        <p:anim calcmode="lin" valueType="num">
                                          <p:cBhvr additive="base">
                                            <p:cTn id="26" dur="2000" fill="hold"/>
                                            <p:tgtEl>
                                              <p:spTgt spid="2">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Rectangle 1"/>
          <p:cNvSpPr/>
          <p:nvPr/>
        </p:nvSpPr>
        <p:spPr>
          <a:xfrm>
            <a:off x="132203" y="2721786"/>
            <a:ext cx="11832115" cy="378565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30000" noProof="0" dirty="0">
                <a:ln>
                  <a:noFill/>
                </a:ln>
                <a:solidFill>
                  <a:srgbClr val="0033CC"/>
                </a:solidFill>
                <a:effectLst/>
                <a:uLnTx/>
                <a:uFillTx/>
                <a:latin typeface="Calibri" panose="020F0502020204030204"/>
                <a:ea typeface="+mn-ea"/>
                <a:cs typeface="+mn-cs"/>
              </a:rPr>
              <a:t>10 </a:t>
            </a:r>
            <a:r>
              <a:rPr kumimoji="0" lang="en-US" sz="2000" b="1" i="0" u="none" strike="noStrike" kern="1200" cap="none" spc="0" normalizeH="0" baseline="0" noProof="0" dirty="0">
                <a:ln>
                  <a:noFill/>
                </a:ln>
                <a:solidFill>
                  <a:srgbClr val="0033CC"/>
                </a:solidFill>
                <a:effectLst/>
                <a:uLnTx/>
                <a:uFillTx/>
                <a:latin typeface="Calibri" panose="020F0502020204030204"/>
                <a:ea typeface="+mn-ea"/>
                <a:cs typeface="+mn-cs"/>
              </a:rPr>
              <a:t>Finally, my brethren, be strong in the Lord, and in the power of his might.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30000" noProof="0" dirty="0">
                <a:ln>
                  <a:noFill/>
                </a:ln>
                <a:solidFill>
                  <a:srgbClr val="0033CC"/>
                </a:solidFill>
                <a:effectLst/>
                <a:uLnTx/>
                <a:uFillTx/>
                <a:latin typeface="Calibri" panose="020F0502020204030204"/>
                <a:ea typeface="+mn-ea"/>
                <a:cs typeface="+mn-cs"/>
              </a:rPr>
              <a:t>11 </a:t>
            </a:r>
            <a:r>
              <a:rPr kumimoji="0" lang="en-US" sz="2000" b="1" i="0" u="none" strike="noStrike" kern="1200" cap="none" spc="0" normalizeH="0" baseline="0" noProof="0" dirty="0">
                <a:ln>
                  <a:noFill/>
                </a:ln>
                <a:solidFill>
                  <a:srgbClr val="0033CC"/>
                </a:solidFill>
                <a:effectLst/>
                <a:uLnTx/>
                <a:uFillTx/>
                <a:latin typeface="Calibri" panose="020F0502020204030204"/>
                <a:ea typeface="+mn-ea"/>
                <a:cs typeface="+mn-cs"/>
              </a:rPr>
              <a:t>Put on the whole </a:t>
            </a:r>
            <a:r>
              <a:rPr kumimoji="0" lang="en-US" sz="2000" b="1" i="0" u="none" strike="noStrike" kern="1200" cap="none" spc="0" normalizeH="0" baseline="0" noProof="0" dirty="0" err="1">
                <a:ln>
                  <a:noFill/>
                </a:ln>
                <a:solidFill>
                  <a:srgbClr val="0033CC"/>
                </a:solidFill>
                <a:effectLst/>
                <a:uLnTx/>
                <a:uFillTx/>
                <a:latin typeface="Calibri" panose="020F0502020204030204"/>
                <a:ea typeface="+mn-ea"/>
                <a:cs typeface="+mn-cs"/>
              </a:rPr>
              <a:t>armour</a:t>
            </a:r>
            <a:r>
              <a:rPr kumimoji="0" lang="en-US" sz="2000" b="1" i="0" u="none" strike="noStrike" kern="1200" cap="none" spc="0" normalizeH="0" baseline="0" noProof="0" dirty="0">
                <a:ln>
                  <a:noFill/>
                </a:ln>
                <a:solidFill>
                  <a:srgbClr val="0033CC"/>
                </a:solidFill>
                <a:effectLst/>
                <a:uLnTx/>
                <a:uFillTx/>
                <a:latin typeface="Calibri" panose="020F0502020204030204"/>
                <a:ea typeface="+mn-ea"/>
                <a:cs typeface="+mn-cs"/>
              </a:rPr>
              <a:t> of God, that ye may be able to stand against the wiles of the devil.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30000" noProof="0" dirty="0">
                <a:ln>
                  <a:noFill/>
                </a:ln>
                <a:solidFill>
                  <a:srgbClr val="0033CC"/>
                </a:solidFill>
                <a:effectLst/>
                <a:uLnTx/>
                <a:uFillTx/>
                <a:latin typeface="Calibri" panose="020F0502020204030204"/>
                <a:ea typeface="+mn-ea"/>
                <a:cs typeface="+mn-cs"/>
              </a:rPr>
              <a:t>12 </a:t>
            </a:r>
            <a:r>
              <a:rPr kumimoji="0" lang="en-US" sz="2000" b="1" i="0" u="none" strike="noStrike" kern="1200" cap="none" spc="0" normalizeH="0" baseline="0" noProof="0" dirty="0">
                <a:ln>
                  <a:noFill/>
                </a:ln>
                <a:solidFill>
                  <a:srgbClr val="0033CC"/>
                </a:solidFill>
                <a:effectLst/>
                <a:uLnTx/>
                <a:uFillTx/>
                <a:latin typeface="Calibri" panose="020F0502020204030204"/>
                <a:ea typeface="+mn-ea"/>
                <a:cs typeface="+mn-cs"/>
              </a:rPr>
              <a:t>For we wrestle not against flesh and blood, but against principalities, against powers, against the rulers of the darkness of this world, against spiritual wickedness in high places.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30000" noProof="0" dirty="0">
                <a:ln>
                  <a:noFill/>
                </a:ln>
                <a:solidFill>
                  <a:srgbClr val="0033CC"/>
                </a:solidFill>
                <a:effectLst/>
                <a:uLnTx/>
                <a:uFillTx/>
                <a:latin typeface="Calibri" panose="020F0502020204030204"/>
                <a:ea typeface="+mn-ea"/>
                <a:cs typeface="+mn-cs"/>
              </a:rPr>
              <a:t>13 </a:t>
            </a:r>
            <a:r>
              <a:rPr kumimoji="0" lang="en-US" sz="2000" b="1" i="0" u="none" strike="noStrike" kern="1200" cap="none" spc="0" normalizeH="0" baseline="0" noProof="0" dirty="0">
                <a:ln>
                  <a:noFill/>
                </a:ln>
                <a:solidFill>
                  <a:srgbClr val="0033CC"/>
                </a:solidFill>
                <a:effectLst/>
                <a:uLnTx/>
                <a:uFillTx/>
                <a:latin typeface="Calibri" panose="020F0502020204030204"/>
                <a:ea typeface="+mn-ea"/>
                <a:cs typeface="+mn-cs"/>
              </a:rPr>
              <a:t>Wherefore take unto you the whole </a:t>
            </a:r>
            <a:r>
              <a:rPr kumimoji="0" lang="en-US" sz="2000" b="1" i="0" u="none" strike="noStrike" kern="1200" cap="none" spc="0" normalizeH="0" baseline="0" noProof="0" dirty="0" err="1">
                <a:ln>
                  <a:noFill/>
                </a:ln>
                <a:solidFill>
                  <a:srgbClr val="0033CC"/>
                </a:solidFill>
                <a:effectLst/>
                <a:uLnTx/>
                <a:uFillTx/>
                <a:latin typeface="Calibri" panose="020F0502020204030204"/>
                <a:ea typeface="+mn-ea"/>
                <a:cs typeface="+mn-cs"/>
              </a:rPr>
              <a:t>armour</a:t>
            </a:r>
            <a:r>
              <a:rPr kumimoji="0" lang="en-US" sz="2000" b="1" i="0" u="none" strike="noStrike" kern="1200" cap="none" spc="0" normalizeH="0" baseline="0" noProof="0" dirty="0">
                <a:ln>
                  <a:noFill/>
                </a:ln>
                <a:solidFill>
                  <a:srgbClr val="0033CC"/>
                </a:solidFill>
                <a:effectLst/>
                <a:uLnTx/>
                <a:uFillTx/>
                <a:latin typeface="Calibri" panose="020F0502020204030204"/>
                <a:ea typeface="+mn-ea"/>
                <a:cs typeface="+mn-cs"/>
              </a:rPr>
              <a:t> of God, that ye may be able to withstand in the evil day, and having done all, to stand.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30000" noProof="0" dirty="0">
                <a:ln>
                  <a:noFill/>
                </a:ln>
                <a:solidFill>
                  <a:srgbClr val="0033CC"/>
                </a:solidFill>
                <a:effectLst/>
                <a:uLnTx/>
                <a:uFillTx/>
                <a:latin typeface="Calibri" panose="020F0502020204030204"/>
                <a:ea typeface="+mn-ea"/>
                <a:cs typeface="+mn-cs"/>
              </a:rPr>
              <a:t>14 </a:t>
            </a:r>
            <a:r>
              <a:rPr kumimoji="0" lang="en-US" sz="2000" b="1" i="0" u="none" strike="noStrike" kern="1200" cap="none" spc="0" normalizeH="0" baseline="0" noProof="0" dirty="0">
                <a:ln>
                  <a:noFill/>
                </a:ln>
                <a:solidFill>
                  <a:srgbClr val="0033CC"/>
                </a:solidFill>
                <a:effectLst/>
                <a:uLnTx/>
                <a:uFillTx/>
                <a:latin typeface="Calibri" panose="020F0502020204030204"/>
                <a:ea typeface="+mn-ea"/>
                <a:cs typeface="+mn-cs"/>
              </a:rPr>
              <a:t>Stand therefore, having your loins girt about with truth, and having on the breastplate of righteousness;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30000" noProof="0" dirty="0">
                <a:ln>
                  <a:noFill/>
                </a:ln>
                <a:solidFill>
                  <a:srgbClr val="0033CC"/>
                </a:solidFill>
                <a:effectLst/>
                <a:uLnTx/>
                <a:uFillTx/>
                <a:latin typeface="Calibri" panose="020F0502020204030204"/>
                <a:ea typeface="+mn-ea"/>
                <a:cs typeface="+mn-cs"/>
              </a:rPr>
              <a:t>15 </a:t>
            </a:r>
            <a:r>
              <a:rPr kumimoji="0" lang="en-US" sz="2000" b="1" i="0" u="none" strike="noStrike" kern="1200" cap="none" spc="0" normalizeH="0" baseline="0" noProof="0" dirty="0">
                <a:ln>
                  <a:noFill/>
                </a:ln>
                <a:solidFill>
                  <a:srgbClr val="0033CC"/>
                </a:solidFill>
                <a:effectLst/>
                <a:uLnTx/>
                <a:uFillTx/>
                <a:latin typeface="Calibri" panose="020F0502020204030204"/>
                <a:ea typeface="+mn-ea"/>
                <a:cs typeface="+mn-cs"/>
              </a:rPr>
              <a:t>And your feet shod with the preparation of the gospel of peace;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30000" noProof="0" dirty="0">
                <a:ln>
                  <a:noFill/>
                </a:ln>
                <a:solidFill>
                  <a:srgbClr val="0033CC"/>
                </a:solidFill>
                <a:effectLst/>
                <a:uLnTx/>
                <a:uFillTx/>
                <a:latin typeface="Calibri" panose="020F0502020204030204"/>
                <a:ea typeface="+mn-ea"/>
                <a:cs typeface="+mn-cs"/>
              </a:rPr>
              <a:t>16 </a:t>
            </a:r>
            <a:r>
              <a:rPr kumimoji="0" lang="en-US" sz="2000" b="1" i="0" u="none" strike="noStrike" kern="1200" cap="none" spc="0" normalizeH="0" baseline="0" noProof="0" dirty="0">
                <a:ln>
                  <a:noFill/>
                </a:ln>
                <a:solidFill>
                  <a:srgbClr val="0033CC"/>
                </a:solidFill>
                <a:effectLst/>
                <a:uLnTx/>
                <a:uFillTx/>
                <a:latin typeface="Calibri" panose="020F0502020204030204"/>
                <a:ea typeface="+mn-ea"/>
                <a:cs typeface="+mn-cs"/>
              </a:rPr>
              <a:t>Above all, taking the shield of faith, wherewith ye shall be able to quench all the fiery darts of the wicked.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30000" noProof="0" dirty="0">
                <a:ln>
                  <a:noFill/>
                </a:ln>
                <a:solidFill>
                  <a:srgbClr val="0033CC"/>
                </a:solidFill>
                <a:effectLst/>
                <a:uLnTx/>
                <a:uFillTx/>
                <a:latin typeface="Calibri" panose="020F0502020204030204"/>
                <a:ea typeface="+mn-ea"/>
                <a:cs typeface="+mn-cs"/>
              </a:rPr>
              <a:t>17 </a:t>
            </a:r>
            <a:r>
              <a:rPr kumimoji="0" lang="en-US" sz="2000" b="1" i="0" u="none" strike="noStrike" kern="1200" cap="none" spc="0" normalizeH="0" baseline="0" noProof="0" dirty="0">
                <a:ln>
                  <a:noFill/>
                </a:ln>
                <a:solidFill>
                  <a:srgbClr val="0033CC"/>
                </a:solidFill>
                <a:effectLst/>
                <a:uLnTx/>
                <a:uFillTx/>
                <a:latin typeface="Calibri" panose="020F0502020204030204"/>
                <a:ea typeface="+mn-ea"/>
                <a:cs typeface="+mn-cs"/>
              </a:rPr>
              <a:t>And take the helmet of salvation, and the sword of the Spirit, which is the word of God: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30000" noProof="0" dirty="0">
                <a:ln>
                  <a:noFill/>
                </a:ln>
                <a:solidFill>
                  <a:srgbClr val="0033CC"/>
                </a:solidFill>
                <a:effectLst/>
                <a:uLnTx/>
                <a:uFillTx/>
                <a:latin typeface="Calibri" panose="020F0502020204030204"/>
                <a:ea typeface="+mn-ea"/>
                <a:cs typeface="+mn-cs"/>
              </a:rPr>
              <a:t>18 </a:t>
            </a:r>
            <a:r>
              <a:rPr kumimoji="0" lang="en-US" sz="2000" b="1" i="0" u="none" strike="noStrike" kern="1200" cap="none" spc="0" normalizeH="0" baseline="0" noProof="0" dirty="0">
                <a:ln>
                  <a:noFill/>
                </a:ln>
                <a:solidFill>
                  <a:srgbClr val="0033CC"/>
                </a:solidFill>
                <a:effectLst/>
                <a:uLnTx/>
                <a:uFillTx/>
                <a:latin typeface="Calibri" panose="020F0502020204030204"/>
                <a:ea typeface="+mn-ea"/>
                <a:cs typeface="+mn-cs"/>
              </a:rPr>
              <a:t>Praying always with all prayer and supplication in the Spirit, and watching thereunto with all perseverance and supplication for all saints;</a:t>
            </a:r>
          </a:p>
        </p:txBody>
      </p:sp>
      <p:sp>
        <p:nvSpPr>
          <p:cNvPr id="3" name="Rectangle 2"/>
          <p:cNvSpPr/>
          <p:nvPr/>
        </p:nvSpPr>
        <p:spPr>
          <a:xfrm>
            <a:off x="3048000" y="474345"/>
            <a:ext cx="6096000" cy="1569660"/>
          </a:xfrm>
          <a:prstGeom prst="rect">
            <a:avLst/>
          </a:prstGeom>
          <a:ln>
            <a:solidFill>
              <a:schemeClr val="accent1"/>
            </a:solidFill>
          </a:ln>
        </p:spPr>
        <p:txBody>
          <a:bodyP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sng" strike="noStrike" kern="1200" cap="none" spc="0" normalizeH="0" baseline="0" noProof="0" dirty="0">
                <a:ln>
                  <a:noFill/>
                </a:ln>
                <a:solidFill>
                  <a:srgbClr val="0033CC"/>
                </a:solidFill>
                <a:effectLst/>
                <a:uLnTx/>
                <a:uFillTx/>
                <a:latin typeface="Britannic Bold" panose="020B0903060703020204" pitchFamily="34" charset="0"/>
                <a:ea typeface="+mn-ea"/>
                <a:cs typeface="+mn-cs"/>
              </a:rPr>
              <a:t>SCRIPTURE LESSON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sng" strike="noStrike" kern="1200" cap="none" spc="0" normalizeH="0" baseline="0" noProof="0" dirty="0">
                <a:ln>
                  <a:noFill/>
                </a:ln>
                <a:solidFill>
                  <a:srgbClr val="0033CC"/>
                </a:solidFill>
                <a:effectLst/>
                <a:uLnTx/>
                <a:uFillTx/>
                <a:latin typeface="Britannic Bold" panose="020B0903060703020204" pitchFamily="34" charset="0"/>
                <a:ea typeface="+mn-ea"/>
                <a:cs typeface="+mn-cs"/>
              </a:rPr>
              <a:t>EPHESIANS 6:10-18</a:t>
            </a:r>
          </a:p>
        </p:txBody>
      </p:sp>
    </p:spTree>
    <p:extLst>
      <p:ext uri="{BB962C8B-B14F-4D97-AF65-F5344CB8AC3E}">
        <p14:creationId xmlns:p14="http://schemas.microsoft.com/office/powerpoint/2010/main" val="28681073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6" presetClass="entr" presetSubtype="16"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circle(in)">
                                      <p:cBhvr>
                                        <p:cTn id="11" dur="20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nodeType="clickEffect">
                                  <p:stCondLst>
                                    <p:cond delay="0"/>
                                  </p:stCondLst>
                                  <p:childTnLst>
                                    <p:set>
                                      <p:cBhvr>
                                        <p:cTn id="15" dur="1" fill="hold">
                                          <p:stCondLst>
                                            <p:cond delay="0"/>
                                          </p:stCondLst>
                                        </p:cTn>
                                        <p:tgtEl>
                                          <p:spTgt spid="2">
                                            <p:txEl>
                                              <p:pRg st="0" end="0"/>
                                            </p:txEl>
                                          </p:spTgt>
                                        </p:tgtEl>
                                        <p:attrNameLst>
                                          <p:attrName>style.visibility</p:attrName>
                                        </p:attrNameLst>
                                      </p:cBhvr>
                                      <p:to>
                                        <p:strVal val="visible"/>
                                      </p:to>
                                    </p:set>
                                    <p:animEffect transition="in" filter="barn(inVertical)">
                                      <p:cBhvr>
                                        <p:cTn id="16" dur="500"/>
                                        <p:tgtEl>
                                          <p:spTgt spid="2">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2">
                                            <p:txEl>
                                              <p:pRg st="1" end="1"/>
                                            </p:txEl>
                                          </p:spTgt>
                                        </p:tgtEl>
                                        <p:attrNameLst>
                                          <p:attrName>style.visibility</p:attrName>
                                        </p:attrNameLst>
                                      </p:cBhvr>
                                      <p:to>
                                        <p:strVal val="visible"/>
                                      </p:to>
                                    </p:set>
                                    <p:animEffect transition="in" filter="barn(inVertical)">
                                      <p:cBhvr>
                                        <p:cTn id="21" dur="500"/>
                                        <p:tgtEl>
                                          <p:spTgt spid="2">
                                            <p:txEl>
                                              <p:pRg st="1" end="1"/>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Effect transition="in" filter="barn(inVertical)">
                                      <p:cBhvr>
                                        <p:cTn id="24" dur="500"/>
                                        <p:tgtEl>
                                          <p:spTgt spid="2">
                                            <p:txEl>
                                              <p:pRg st="2" end="2"/>
                                            </p:txEl>
                                          </p:spTgt>
                                        </p:tgtEl>
                                      </p:cBhvr>
                                    </p:animEffect>
                                  </p:childTnLst>
                                </p:cTn>
                              </p:par>
                              <p:par>
                                <p:cTn id="25" presetID="16" presetClass="entr" presetSubtype="21" fill="hold" nodeType="with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par>
                                <p:cTn id="28" presetID="16" presetClass="entr" presetSubtype="21" fill="hold" nodeType="withEffect">
                                  <p:stCondLst>
                                    <p:cond delay="0"/>
                                  </p:stCondLst>
                                  <p:childTnLst>
                                    <p:set>
                                      <p:cBhvr>
                                        <p:cTn id="29" dur="1" fill="hold">
                                          <p:stCondLst>
                                            <p:cond delay="0"/>
                                          </p:stCondLst>
                                        </p:cTn>
                                        <p:tgtEl>
                                          <p:spTgt spid="2">
                                            <p:txEl>
                                              <p:pRg st="4" end="4"/>
                                            </p:txEl>
                                          </p:spTgt>
                                        </p:tgtEl>
                                        <p:attrNameLst>
                                          <p:attrName>style.visibility</p:attrName>
                                        </p:attrNameLst>
                                      </p:cBhvr>
                                      <p:to>
                                        <p:strVal val="visible"/>
                                      </p:to>
                                    </p:set>
                                    <p:animEffect transition="in" filter="barn(inVertical)">
                                      <p:cBhvr>
                                        <p:cTn id="30" dur="500"/>
                                        <p:tgtEl>
                                          <p:spTgt spid="2">
                                            <p:txEl>
                                              <p:pRg st="4" end="4"/>
                                            </p:txEl>
                                          </p:spTgt>
                                        </p:tgtEl>
                                      </p:cBhvr>
                                    </p:animEffect>
                                  </p:childTnLst>
                                </p:cTn>
                              </p:par>
                              <p:par>
                                <p:cTn id="31" presetID="16" presetClass="entr" presetSubtype="21" fill="hold" nodeType="withEffect">
                                  <p:stCondLst>
                                    <p:cond delay="0"/>
                                  </p:stCondLst>
                                  <p:childTnLst>
                                    <p:set>
                                      <p:cBhvr>
                                        <p:cTn id="32" dur="1" fill="hold">
                                          <p:stCondLst>
                                            <p:cond delay="0"/>
                                          </p:stCondLst>
                                        </p:cTn>
                                        <p:tgtEl>
                                          <p:spTgt spid="2">
                                            <p:txEl>
                                              <p:pRg st="5" end="5"/>
                                            </p:txEl>
                                          </p:spTgt>
                                        </p:tgtEl>
                                        <p:attrNameLst>
                                          <p:attrName>style.visibility</p:attrName>
                                        </p:attrNameLst>
                                      </p:cBhvr>
                                      <p:to>
                                        <p:strVal val="visible"/>
                                      </p:to>
                                    </p:set>
                                    <p:animEffect transition="in" filter="barn(inVertical)">
                                      <p:cBhvr>
                                        <p:cTn id="33" dur="500"/>
                                        <p:tgtEl>
                                          <p:spTgt spid="2">
                                            <p:txEl>
                                              <p:pRg st="5" end="5"/>
                                            </p:txEl>
                                          </p:spTgt>
                                        </p:tgtEl>
                                      </p:cBhvr>
                                    </p:animEffect>
                                  </p:childTnLst>
                                </p:cTn>
                              </p:par>
                              <p:par>
                                <p:cTn id="34" presetID="16" presetClass="entr" presetSubtype="21" fill="hold" nodeType="withEffect">
                                  <p:stCondLst>
                                    <p:cond delay="0"/>
                                  </p:stCondLst>
                                  <p:childTnLst>
                                    <p:set>
                                      <p:cBhvr>
                                        <p:cTn id="35" dur="1" fill="hold">
                                          <p:stCondLst>
                                            <p:cond delay="0"/>
                                          </p:stCondLst>
                                        </p:cTn>
                                        <p:tgtEl>
                                          <p:spTgt spid="2">
                                            <p:txEl>
                                              <p:pRg st="6" end="6"/>
                                            </p:txEl>
                                          </p:spTgt>
                                        </p:tgtEl>
                                        <p:attrNameLst>
                                          <p:attrName>style.visibility</p:attrName>
                                        </p:attrNameLst>
                                      </p:cBhvr>
                                      <p:to>
                                        <p:strVal val="visible"/>
                                      </p:to>
                                    </p:set>
                                    <p:animEffect transition="in" filter="barn(inVertical)">
                                      <p:cBhvr>
                                        <p:cTn id="36" dur="500"/>
                                        <p:tgtEl>
                                          <p:spTgt spid="2">
                                            <p:txEl>
                                              <p:pRg st="6" end="6"/>
                                            </p:txEl>
                                          </p:spTgt>
                                        </p:tgtEl>
                                      </p:cBhvr>
                                    </p:animEffect>
                                  </p:childTnLst>
                                </p:cTn>
                              </p:par>
                              <p:par>
                                <p:cTn id="37" presetID="16" presetClass="entr" presetSubtype="21" fill="hold" nodeType="withEffect">
                                  <p:stCondLst>
                                    <p:cond delay="0"/>
                                  </p:stCondLst>
                                  <p:childTnLst>
                                    <p:set>
                                      <p:cBhvr>
                                        <p:cTn id="38" dur="1" fill="hold">
                                          <p:stCondLst>
                                            <p:cond delay="0"/>
                                          </p:stCondLst>
                                        </p:cTn>
                                        <p:tgtEl>
                                          <p:spTgt spid="2">
                                            <p:txEl>
                                              <p:pRg st="7" end="7"/>
                                            </p:txEl>
                                          </p:spTgt>
                                        </p:tgtEl>
                                        <p:attrNameLst>
                                          <p:attrName>style.visibility</p:attrName>
                                        </p:attrNameLst>
                                      </p:cBhvr>
                                      <p:to>
                                        <p:strVal val="visible"/>
                                      </p:to>
                                    </p:set>
                                    <p:animEffect transition="in" filter="barn(inVertical)">
                                      <p:cBhvr>
                                        <p:cTn id="39" dur="500"/>
                                        <p:tgtEl>
                                          <p:spTgt spid="2">
                                            <p:txEl>
                                              <p:pRg st="7" end="7"/>
                                            </p:txEl>
                                          </p:spTgt>
                                        </p:tgtEl>
                                      </p:cBhvr>
                                    </p:animEffect>
                                  </p:childTnLst>
                                </p:cTn>
                              </p:par>
                              <p:par>
                                <p:cTn id="40" presetID="16" presetClass="entr" presetSubtype="21" fill="hold" nodeType="withEffect">
                                  <p:stCondLst>
                                    <p:cond delay="0"/>
                                  </p:stCondLst>
                                  <p:childTnLst>
                                    <p:set>
                                      <p:cBhvr>
                                        <p:cTn id="41" dur="1" fill="hold">
                                          <p:stCondLst>
                                            <p:cond delay="0"/>
                                          </p:stCondLst>
                                        </p:cTn>
                                        <p:tgtEl>
                                          <p:spTgt spid="2">
                                            <p:txEl>
                                              <p:pRg st="8" end="8"/>
                                            </p:txEl>
                                          </p:spTgt>
                                        </p:tgtEl>
                                        <p:attrNameLst>
                                          <p:attrName>style.visibility</p:attrName>
                                        </p:attrNameLst>
                                      </p:cBhvr>
                                      <p:to>
                                        <p:strVal val="visible"/>
                                      </p:to>
                                    </p:set>
                                    <p:animEffect transition="in" filter="barn(inVertical)">
                                      <p:cBhvr>
                                        <p:cTn id="42"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lstStyle/>
          <a:p>
            <a:pPr algn="ctr"/>
            <a:r>
              <a:rPr lang="en-US" b="1" u="sng" dirty="0">
                <a:latin typeface="Cooper Black" panose="0208090404030B020404" pitchFamily="18" charset="0"/>
              </a:rPr>
              <a:t>SCRIPTURE READING...</a:t>
            </a:r>
            <a:r>
              <a:rPr lang="en-US" b="1" u="sng" dirty="0"/>
              <a:t> </a:t>
            </a:r>
            <a:br>
              <a:rPr lang="en-US" b="1" u="sng" dirty="0"/>
            </a:br>
            <a:r>
              <a:rPr lang="en-US" b="1" u="sng" dirty="0">
                <a:solidFill>
                  <a:srgbClr val="0033CC"/>
                </a:solidFill>
              </a:rPr>
              <a:t>MATTHEW 12:20-30..</a:t>
            </a:r>
            <a:r>
              <a:rPr lang="en-US" baseline="30000" dirty="0">
                <a:solidFill>
                  <a:srgbClr val="0033CC"/>
                </a:solidFill>
              </a:rPr>
              <a:t> </a:t>
            </a:r>
            <a:endParaRPr lang="en-US" b="1" dirty="0">
              <a:solidFill>
                <a:srgbClr val="0033CC"/>
              </a:solidFill>
              <a:latin typeface="Cooper Black" panose="0208090404030B020404" pitchFamily="18" charset="0"/>
            </a:endParaRPr>
          </a:p>
        </p:txBody>
      </p:sp>
      <p:sp>
        <p:nvSpPr>
          <p:cNvPr id="4" name="Rectangle 1"/>
          <p:cNvSpPr>
            <a:spLocks noGrp="1" noChangeArrowheads="1"/>
          </p:cNvSpPr>
          <p:nvPr>
            <p:ph idx="1"/>
          </p:nvPr>
        </p:nvSpPr>
        <p:spPr bwMode="auto">
          <a:xfrm>
            <a:off x="1408669" y="1810069"/>
            <a:ext cx="9646509" cy="4708981"/>
          </a:xfrm>
          <a:prstGeom prst="rect">
            <a:avLst/>
          </a:prstGeom>
          <a:solidFill>
            <a:schemeClr val="tx1">
              <a:lumMod val="95000"/>
              <a:lumOff val="5000"/>
            </a:schemeClr>
          </a:solidFill>
          <a:ln>
            <a:noFill/>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30000" dirty="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22 </a:t>
            </a:r>
            <a:r>
              <a:rPr kumimoji="0" lang="en-US" altLang="en-US" sz="2000" b="0" i="0" u="none" strike="noStrike" cap="none" normalizeH="0" baseline="0" dirty="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Then was brought unto him one possessed with a devil, blind, and dumb: and he healed him, insomuch that the blind and dumb both </a:t>
            </a:r>
            <a:r>
              <a:rPr kumimoji="0" lang="en-US" altLang="en-US" sz="2000" b="0" i="0" u="none" strike="noStrike" cap="none" normalizeH="0" baseline="0" dirty="0" err="1">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spake</a:t>
            </a:r>
            <a:r>
              <a:rPr kumimoji="0" lang="en-US" altLang="en-US" sz="2000" b="0" i="0" u="none" strike="noStrike" cap="none" normalizeH="0" baseline="0" dirty="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 and saw.</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30000" dirty="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23 </a:t>
            </a:r>
            <a:r>
              <a:rPr kumimoji="0" lang="en-US" altLang="en-US" sz="2000" b="0" i="0" u="none" strike="noStrike" cap="none" normalizeH="0" baseline="0" dirty="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And all the people were amazed, and said, Is not this the son of David?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30000" dirty="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24 </a:t>
            </a:r>
            <a:r>
              <a:rPr kumimoji="0" lang="en-US" altLang="en-US" sz="2000" b="0" i="0" u="none" strike="noStrike" cap="none" normalizeH="0" baseline="0" dirty="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But when the Pharisees heard it, they said, This fellow doth not cast out devils, but by Beelzebub the prince of the devils.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30000" dirty="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25 </a:t>
            </a:r>
            <a:r>
              <a:rPr kumimoji="0" lang="en-US" altLang="en-US" sz="2000" b="0" i="0" u="none" strike="noStrike" cap="none" normalizeH="0" baseline="0" dirty="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And Jesus knew their thoughts, and said unto them, Every kingdom divided against itself is brought to desolation; and every city or house divided against itself shall not stand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a:t>
            </a:r>
            <a:r>
              <a:rPr kumimoji="0" lang="en-US" altLang="en-US" sz="2000" b="0" i="0" u="none" strike="noStrike" cap="none" normalizeH="0" baseline="30000" dirty="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26 </a:t>
            </a:r>
            <a:r>
              <a:rPr kumimoji="0" lang="en-US" altLang="en-US" sz="2000" b="0" i="0" u="none" strike="noStrike" cap="none" normalizeH="0" baseline="0" dirty="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And if Satan cast out Satan, he is divided against himself; how shall then his kingdom stand?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30000" dirty="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27 </a:t>
            </a:r>
            <a:r>
              <a:rPr kumimoji="0" lang="en-US" altLang="en-US" sz="2000" b="0" i="0" u="none" strike="noStrike" cap="none" normalizeH="0" baseline="0" dirty="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And if I by Beelzebub cast out devils, by whom do your children cast them out? therefore they shall be your judges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a:t>
            </a:r>
            <a:r>
              <a:rPr kumimoji="0" lang="en-US" altLang="en-US" sz="2000" b="0" i="0" u="none" strike="noStrike" cap="none" normalizeH="0" baseline="30000" dirty="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28 </a:t>
            </a:r>
            <a:r>
              <a:rPr kumimoji="0" lang="en-US" altLang="en-US" sz="2000" b="0" i="0" u="none" strike="noStrike" cap="none" normalizeH="0" baseline="0" dirty="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But if I cast out devils by the Spirit of God, then the kingdom of God is come unto you.</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sng" strike="noStrike" cap="none" normalizeH="0" baseline="30000" dirty="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29 </a:t>
            </a:r>
            <a:r>
              <a:rPr kumimoji="0" lang="en-US" altLang="en-US" sz="2000" b="0" i="0" u="sng" strike="noStrike" cap="none" normalizeH="0" baseline="0" dirty="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Or else how can one enter into a strong man's house, and spoil his goods, except he first bind the strong man? and then he will spoil his house</a:t>
            </a:r>
            <a:r>
              <a:rPr kumimoji="0" lang="en-US" altLang="en-US" sz="2000" b="0" i="0" u="none" strike="noStrike" cap="none" normalizeH="0" baseline="0" dirty="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30000" dirty="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30 </a:t>
            </a:r>
            <a:r>
              <a:rPr kumimoji="0" lang="en-US" altLang="en-US" sz="2000" b="0" i="0" u="none" strike="noStrike" cap="none" normalizeH="0" baseline="0" dirty="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He that is not with me is against me; and he that </a:t>
            </a:r>
            <a:r>
              <a:rPr kumimoji="0" lang="en-US" altLang="en-US" sz="2000" b="0" i="0" u="none" strike="noStrike" cap="none" normalizeH="0" baseline="0" dirty="0" err="1">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gathereth</a:t>
            </a:r>
            <a:r>
              <a:rPr kumimoji="0" lang="en-US" altLang="en-US" sz="2000" b="0" i="0" u="none" strike="noStrike" cap="none" normalizeH="0" baseline="0" dirty="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 not with me </a:t>
            </a:r>
            <a:r>
              <a:rPr kumimoji="0" lang="en-US" altLang="en-US" sz="2000" b="0" i="0" u="none" strike="noStrike" cap="none" normalizeH="0" baseline="0" dirty="0" err="1">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scattereth</a:t>
            </a:r>
            <a:r>
              <a:rPr kumimoji="0" lang="en-US" altLang="en-US" sz="2000" b="0" i="0" u="none" strike="noStrike" cap="none" normalizeH="0" baseline="0" dirty="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 abroad.</a:t>
            </a:r>
            <a:endParaRPr kumimoji="0" lang="en-US" altLang="en-US" sz="3200" b="0" i="0" u="none" strike="noStrike" cap="none" normalizeH="0" baseline="0" dirty="0">
              <a:ln>
                <a:noFill/>
              </a:ln>
              <a:solidFill>
                <a:schemeClr val="bg1"/>
              </a:solidFill>
              <a:effectLst/>
              <a:latin typeface="Arial" panose="020B0604020202020204" pitchFamily="34" charset="0"/>
            </a:endParaRPr>
          </a:p>
        </p:txBody>
      </p:sp>
    </p:spTree>
    <p:extLst>
      <p:ext uri="{BB962C8B-B14F-4D97-AF65-F5344CB8AC3E}">
        <p14:creationId xmlns:p14="http://schemas.microsoft.com/office/powerpoint/2010/main" val="3662034295"/>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8" fill="hold" grpId="0" nodeType="afterEffect">
                                  <p:stCondLst>
                                    <p:cond delay="0"/>
                                  </p:stCondLst>
                                  <p:iterate type="wd">
                                    <p:tmPct val="10000"/>
                                  </p:iterate>
                                  <p:childTnLst>
                                    <p:set>
                                      <p:cBhvr>
                                        <p:cTn id="6" dur="1" fill="hold">
                                          <p:stCondLst>
                                            <p:cond delay="0"/>
                                          </p:stCondLst>
                                        </p:cTn>
                                        <p:tgtEl>
                                          <p:spTgt spid="2"/>
                                        </p:tgtEl>
                                        <p:attrNameLst>
                                          <p:attrName>style.visibility</p:attrName>
                                        </p:attrNameLst>
                                      </p:cBhvr>
                                      <p:to>
                                        <p:strVal val="visible"/>
                                      </p:to>
                                    </p:set>
                                    <p:animEffect transition="in" filter="wheel(8)">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365125"/>
            <a:ext cx="10515600" cy="6126291"/>
          </a:xfrm>
          <a:solidFill>
            <a:srgbClr val="0070C0"/>
          </a:solidFill>
        </p:spPr>
        <p:txBody>
          <a:bodyPr>
            <a:normAutofit fontScale="90000"/>
          </a:bodyPr>
          <a:lstStyle/>
          <a:p>
            <a:br>
              <a:rPr lang="en-US" dirty="0"/>
            </a:br>
            <a:r>
              <a:rPr lang="en-US" sz="4000" b="1" dirty="0">
                <a:solidFill>
                  <a:schemeClr val="bg1"/>
                </a:solidFill>
              </a:rPr>
              <a:t>Tonight's study will focus on the subject of how to deal with our enemies in time of Spiritual Warfare!</a:t>
            </a:r>
            <a:br>
              <a:rPr lang="en-US" sz="4000" b="1" dirty="0">
                <a:solidFill>
                  <a:schemeClr val="bg1"/>
                </a:solidFill>
              </a:rPr>
            </a:br>
            <a:r>
              <a:rPr lang="en-US" sz="4000" b="1" dirty="0">
                <a:solidFill>
                  <a:schemeClr val="bg1"/>
                </a:solidFill>
              </a:rPr>
              <a:t>The story we just read should let us understand that we are indeed involved in spiritual warfare!</a:t>
            </a:r>
            <a:br>
              <a:rPr lang="en-US" sz="4000" b="1" dirty="0">
                <a:solidFill>
                  <a:schemeClr val="bg1"/>
                </a:solidFill>
              </a:rPr>
            </a:br>
            <a:r>
              <a:rPr lang="en-US" sz="4000" b="1" dirty="0">
                <a:solidFill>
                  <a:schemeClr val="bg1"/>
                </a:solidFill>
              </a:rPr>
              <a:t>The problem with many of today's children of God is that if an army is not well trained or well equipped chances are they will lose the battle on every front or wind up wounded in action in the heat of the battle.</a:t>
            </a:r>
            <a:br>
              <a:rPr lang="en-US" sz="4000" b="1" dirty="0">
                <a:solidFill>
                  <a:schemeClr val="bg1"/>
                </a:solidFill>
              </a:rPr>
            </a:br>
            <a:r>
              <a:rPr lang="en-US" sz="4000" b="1" dirty="0">
                <a:solidFill>
                  <a:schemeClr val="bg1"/>
                </a:solidFill>
              </a:rPr>
              <a:t>I believe that many in the Church today need to be made aware of  certain things involved in this spiritual war that we are engaged in !  Thus the beginning of this study!!</a:t>
            </a:r>
            <a:endParaRPr lang="en-US" b="1" dirty="0">
              <a:solidFill>
                <a:schemeClr val="bg1"/>
              </a:solidFill>
            </a:endParaRPr>
          </a:p>
        </p:txBody>
      </p:sp>
    </p:spTree>
    <p:extLst>
      <p:ext uri="{BB962C8B-B14F-4D97-AF65-F5344CB8AC3E}">
        <p14:creationId xmlns:p14="http://schemas.microsoft.com/office/powerpoint/2010/main" val="3231532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wd">
                                    <p:tmPct val="5000"/>
                                  </p:iterate>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838200" y="365125"/>
            <a:ext cx="11065476" cy="6208670"/>
          </a:xfrm>
          <a:noFill/>
        </p:spPr>
        <p:txBody>
          <a:bodyPr>
            <a:normAutofit/>
          </a:bodyPr>
          <a:lstStyle/>
          <a:p>
            <a:br>
              <a:rPr lang="en-US" sz="3600" b="1" dirty="0">
                <a:latin typeface="Arial Unicode MS" panose="020B0604020202020204" pitchFamily="34" charset="-128"/>
                <a:ea typeface="Arial Unicode MS" panose="020B0604020202020204" pitchFamily="34" charset="-128"/>
                <a:cs typeface="Arial Unicode MS" panose="020B0604020202020204" pitchFamily="34" charset="-128"/>
              </a:rPr>
            </a:br>
            <a:br>
              <a:rPr lang="en-US" sz="3600" b="1" dirty="0">
                <a:latin typeface="Arial Unicode MS" panose="020B0604020202020204" pitchFamily="34" charset="-128"/>
                <a:ea typeface="Arial Unicode MS" panose="020B0604020202020204" pitchFamily="34" charset="-128"/>
                <a:cs typeface="Arial Unicode MS" panose="020B0604020202020204" pitchFamily="34" charset="-128"/>
              </a:rPr>
            </a:br>
            <a:br>
              <a:rPr lang="en-US" sz="3600" b="1" dirty="0">
                <a:latin typeface="Arial Unicode MS" panose="020B0604020202020204" pitchFamily="34" charset="-128"/>
                <a:ea typeface="Arial Unicode MS" panose="020B0604020202020204" pitchFamily="34" charset="-128"/>
                <a:cs typeface="Arial Unicode MS" panose="020B0604020202020204" pitchFamily="34" charset="-128"/>
              </a:rPr>
            </a:br>
            <a:endParaRPr lang="en-US" sz="2800" dirty="0"/>
          </a:p>
        </p:txBody>
      </p:sp>
      <p:graphicFrame>
        <p:nvGraphicFramePr>
          <p:cNvPr id="7" name="Diagram 6"/>
          <p:cNvGraphicFramePr/>
          <p:nvPr>
            <p:extLst/>
          </p:nvPr>
        </p:nvGraphicFramePr>
        <p:xfrm>
          <a:off x="838200" y="365125"/>
          <a:ext cx="10860741" cy="61342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9592622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3082" y="259976"/>
            <a:ext cx="11734800" cy="6186309"/>
          </a:xfrm>
          <a:prstGeom prst="rect">
            <a:avLst/>
          </a:prstGeom>
          <a:blipFill>
            <a:blip r:embed="rId2"/>
            <a:tile tx="0" ty="0" sx="100000" sy="100000" flip="none" algn="tl"/>
          </a:blip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In scriptures we can read that Jesus only dealt with the main spirits.  After He was made aware of the symptoms, He would then proceed to call out the strongman. </a:t>
            </a:r>
            <a:r>
              <a:rPr kumimoji="0" lang="en-US" sz="4400" b="0" i="0" u="none" strike="noStrike" kern="1200" cap="none" spc="0" normalizeH="0" baseline="0" noProof="0" dirty="0">
                <a:ln>
                  <a:noFill/>
                </a:ln>
                <a:solidFill>
                  <a:prstClr val="black"/>
                </a:solidFill>
                <a:effectLst/>
                <a:highlight>
                  <a:srgbClr val="FFFF00"/>
                </a:highlight>
                <a:uLnTx/>
                <a:uFillTx/>
                <a:latin typeface="Times New Roman" panose="02020603050405020304" pitchFamily="18" charset="0"/>
                <a:ea typeface="SimSun" panose="02010600030101010101" pitchFamily="2" charset="-122"/>
                <a:cs typeface="+mn-cs"/>
              </a:rPr>
              <a:t>(</a:t>
            </a:r>
            <a:r>
              <a:rPr kumimoji="0" lang="en-US" sz="4400" b="0" i="0" u="sng" strike="noStrike" kern="1200" cap="none" spc="0" normalizeH="0" baseline="0" noProof="0" dirty="0">
                <a:ln>
                  <a:noFill/>
                </a:ln>
                <a:solidFill>
                  <a:srgbClr val="FF0000"/>
                </a:solidFill>
                <a:effectLst/>
                <a:highlight>
                  <a:srgbClr val="FFFF00"/>
                </a:highlight>
                <a:uLnTx/>
                <a:uFillTx/>
                <a:latin typeface="Times New Roman" panose="02020603050405020304" pitchFamily="18" charset="0"/>
                <a:ea typeface="SimSun" panose="02010600030101010101" pitchFamily="2" charset="-122"/>
                <a:cs typeface="+mn-cs"/>
              </a:rPr>
              <a:t>Not The </a:t>
            </a:r>
            <a:r>
              <a:rPr kumimoji="0" lang="en-US" sz="4400" b="0" i="0" u="sng" strike="noStrike" kern="1200" cap="none" spc="0" normalizeH="0" baseline="0" noProof="0" dirty="0" err="1">
                <a:ln>
                  <a:noFill/>
                </a:ln>
                <a:solidFill>
                  <a:srgbClr val="FF0000"/>
                </a:solidFill>
                <a:effectLst/>
                <a:highlight>
                  <a:srgbClr val="FFFF00"/>
                </a:highlight>
                <a:uLnTx/>
                <a:uFillTx/>
                <a:latin typeface="Times New Roman" panose="02020603050405020304" pitchFamily="18" charset="0"/>
                <a:ea typeface="SimSun" panose="02010600030101010101" pitchFamily="2" charset="-122"/>
                <a:cs typeface="+mn-cs"/>
              </a:rPr>
              <a:t>Manisfestation</a:t>
            </a:r>
            <a:r>
              <a:rPr kumimoji="0" lang="en-US" sz="4400" b="0" i="0" u="sng" strike="noStrike" kern="1200" cap="none" spc="0" normalizeH="0" baseline="0" noProof="0" dirty="0">
                <a:ln>
                  <a:noFill/>
                </a:ln>
                <a:solidFill>
                  <a:srgbClr val="FF0000"/>
                </a:solidFill>
                <a:effectLst/>
                <a:highlight>
                  <a:srgbClr val="FFFF00"/>
                </a:highlight>
                <a:uLnTx/>
                <a:uFillTx/>
                <a:latin typeface="Times New Roman" panose="02020603050405020304" pitchFamily="18" charset="0"/>
                <a:ea typeface="SimSun" panose="02010600030101010101" pitchFamily="2" charset="-122"/>
                <a:cs typeface="+mn-cs"/>
              </a:rPr>
              <a:t>)</a:t>
            </a:r>
            <a:r>
              <a:rPr kumimoji="0" lang="en-US" sz="4400" b="0" i="0" u="sng" strike="noStrike" kern="1200" cap="none" spc="0" normalizeH="0" baseline="0" noProof="0" dirty="0">
                <a:ln>
                  <a:noFill/>
                </a:ln>
                <a:solidFill>
                  <a:srgbClr val="FF0000"/>
                </a:solidFill>
                <a:effectLst/>
                <a:uLnTx/>
                <a:uFillTx/>
                <a:latin typeface="Times New Roman" panose="02020603050405020304" pitchFamily="18" charset="0"/>
                <a:ea typeface="SimSun" panose="02010600030101010101" pitchFamily="2" charset="-122"/>
                <a:cs typeface="+mn-cs"/>
              </a:rPr>
              <a:t>.</a:t>
            </a:r>
            <a:r>
              <a:rPr kumimoji="0" lang="en-US" sz="4400" b="0"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and here I believe is where one of the major mistakes occurs! many times Christians are casting out a manifestation when we need to recognize who is behind the manifestation and cast the evil spirit out along with the manifestation!!</a:t>
            </a:r>
          </a:p>
        </p:txBody>
      </p:sp>
    </p:spTree>
    <p:extLst>
      <p:ext uri="{BB962C8B-B14F-4D97-AF65-F5344CB8AC3E}">
        <p14:creationId xmlns:p14="http://schemas.microsoft.com/office/powerpoint/2010/main" val="279309110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rgbClr val="7030A0"/>
          </a:bgClr>
        </a:pattFill>
        <a:effectLst/>
      </p:bgPr>
    </p:bg>
    <p:spTree>
      <p:nvGrpSpPr>
        <p:cNvPr id="1" name=""/>
        <p:cNvGrpSpPr/>
        <p:nvPr/>
      </p:nvGrpSpPr>
      <p:grpSpPr>
        <a:xfrm>
          <a:off x="0" y="0"/>
          <a:ext cx="0" cy="0"/>
          <a:chOff x="0" y="0"/>
          <a:chExt cx="0" cy="0"/>
        </a:xfrm>
      </p:grpSpPr>
      <p:sp>
        <p:nvSpPr>
          <p:cNvPr id="2" name="Rectangle 1"/>
          <p:cNvSpPr/>
          <p:nvPr/>
        </p:nvSpPr>
        <p:spPr>
          <a:xfrm>
            <a:off x="295835" y="510988"/>
            <a:ext cx="11554043" cy="5632311"/>
          </a:xfrm>
          <a:prstGeom prst="rect">
            <a:avLst/>
          </a:prstGeom>
          <a:blipFill>
            <a:blip r:embed="rId2"/>
            <a:tile tx="0" ty="0" sx="100000" sy="100000" flip="none" algn="tl"/>
          </a:blip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In the Scripture found in 1 John 4:1...it states...Beloved, believe not every spirit but...</a:t>
            </a:r>
            <a:r>
              <a:rPr kumimoji="0" lang="en-US" sz="4000" b="0" i="0" u="sng" strike="noStrike" kern="1200" cap="none" spc="0" normalizeH="0" baseline="0" noProof="0" dirty="0">
                <a:ln>
                  <a:noFill/>
                </a:ln>
                <a:solidFill>
                  <a:srgbClr val="0000FF"/>
                </a:solidFill>
                <a:effectLst/>
                <a:uLnTx/>
                <a:uFillTx/>
                <a:latin typeface="Times New Roman" panose="02020603050405020304" pitchFamily="18" charset="0"/>
                <a:ea typeface="SimSun" panose="02010600030101010101" pitchFamily="2" charset="-122"/>
                <a:cs typeface="+mn-cs"/>
              </a:rPr>
              <a:t>TRY THE SPIRIT</a:t>
            </a:r>
            <a:r>
              <a:rPr kumimoji="0" lang="en-US" sz="4000" b="0"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whether they are of God!.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Every Spirit whether good or bad has it's own manifestation, and we need to recognize these manifestations in order to know what </a:t>
            </a:r>
            <a:r>
              <a:rPr kumimoji="0" lang="en-US" sz="4000" b="0" i="0" u="sng" strike="noStrike" kern="1200" cap="none" spc="0" normalizeH="0" baseline="0" noProof="0" dirty="0">
                <a:ln>
                  <a:noFill/>
                </a:ln>
                <a:solidFill>
                  <a:srgbClr val="FF0000"/>
                </a:solidFill>
                <a:effectLst/>
                <a:uLnTx/>
                <a:uFillTx/>
                <a:latin typeface="Times New Roman" panose="02020603050405020304" pitchFamily="18" charset="0"/>
                <a:ea typeface="SimSun" panose="02010600030101010101" pitchFamily="2" charset="-122"/>
                <a:cs typeface="+mn-cs"/>
              </a:rPr>
              <a:t>strongman</a:t>
            </a:r>
            <a:r>
              <a:rPr kumimoji="0" lang="en-US" sz="4000" b="0" i="0" u="sng" strike="noStrike" kern="1200" cap="none" spc="0" normalizeH="0" baseline="0" noProof="0" dirty="0">
                <a:ln>
                  <a:noFill/>
                </a:ln>
                <a:solidFill>
                  <a:srgbClr val="FFFF00"/>
                </a:solidFill>
                <a:effectLst/>
                <a:uLnTx/>
                <a:uFillTx/>
                <a:latin typeface="Times New Roman" panose="02020603050405020304" pitchFamily="18" charset="0"/>
                <a:ea typeface="SimSun" panose="02010600030101010101" pitchFamily="2" charset="-122"/>
                <a:cs typeface="+mn-cs"/>
              </a:rPr>
              <a:t> </a:t>
            </a:r>
            <a:r>
              <a:rPr kumimoji="0" lang="en-US" sz="4000" b="0"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we are dealing with!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I pray this study will help guide us in our understanding as we enter Spiritual Warfare!!</a:t>
            </a:r>
          </a:p>
        </p:txBody>
      </p:sp>
    </p:spTree>
    <p:extLst>
      <p:ext uri="{BB962C8B-B14F-4D97-AF65-F5344CB8AC3E}">
        <p14:creationId xmlns:p14="http://schemas.microsoft.com/office/powerpoint/2010/main" val="4623001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grpId="0" nodeType="clickEffect">
                                  <p:stCondLst>
                                    <p:cond delay="0"/>
                                  </p:stCondLst>
                                  <p:childTnLst>
                                    <p:animClr clrSpc="rgb" dir="cw">
                                      <p:cBhvr override="childStyle">
                                        <p:cTn id="6" dur="500" fill="hold"/>
                                        <p:tgtEl>
                                          <p:spTgt spid="2"/>
                                        </p:tgtEl>
                                        <p:attrNameLst>
                                          <p:attrName>style.color</p:attrName>
                                        </p:attrNameLst>
                                      </p:cBhvr>
                                      <p:to>
                                        <a:schemeClr val="accent2"/>
                                      </p:to>
                                    </p:animClr>
                                    <p:animClr clrSpc="rgb" dir="cw">
                                      <p:cBhvr>
                                        <p:cTn id="7" dur="500" fill="hold"/>
                                        <p:tgtEl>
                                          <p:spTgt spid="2"/>
                                        </p:tgtEl>
                                        <p:attrNameLst>
                                          <p:attrName>fillcolor</p:attrName>
                                        </p:attrNameLst>
                                      </p:cBhvr>
                                      <p:to>
                                        <a:schemeClr val="accent2"/>
                                      </p:to>
                                    </p:animClr>
                                    <p:set>
                                      <p:cBhvr>
                                        <p:cTn id="8" dur="500" fill="hold"/>
                                        <p:tgtEl>
                                          <p:spTgt spid="2"/>
                                        </p:tgtEl>
                                        <p:attrNameLst>
                                          <p:attrName>fill.type</p:attrName>
                                        </p:attrNameLst>
                                      </p:cBhvr>
                                      <p:to>
                                        <p:strVal val="solid"/>
                                      </p:to>
                                    </p:set>
                                    <p:set>
                                      <p:cBhvr>
                                        <p:cTn id="9" dur="500" fill="hold"/>
                                        <p:tgtEl>
                                          <p:spTgt spid="2"/>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1247</Words>
  <Application>Microsoft Office PowerPoint</Application>
  <PresentationFormat>Widescreen</PresentationFormat>
  <Paragraphs>85</Paragraphs>
  <Slides>19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Arial Unicode MS</vt:lpstr>
      <vt:lpstr>SimSun</vt:lpstr>
      <vt:lpstr>Arial</vt:lpstr>
      <vt:lpstr>Britannic Bold</vt:lpstr>
      <vt:lpstr>Calibri</vt:lpstr>
      <vt:lpstr>Calibri Light</vt:lpstr>
      <vt:lpstr>Cooper Black</vt:lpstr>
      <vt:lpstr>Times New Roman</vt:lpstr>
      <vt:lpstr>1_Office Theme</vt:lpstr>
      <vt:lpstr>PowerPoint Presentation</vt:lpstr>
      <vt:lpstr>HOW TO DEAL WITH THE STRONGMAN PART 1</vt:lpstr>
      <vt:lpstr>PowerPoint Presentation</vt:lpstr>
      <vt:lpstr>PowerPoint Presentation</vt:lpstr>
      <vt:lpstr>SCRIPTURE READING...  MATTHEW 12:20-30.. </vt:lpstr>
      <vt:lpstr> Tonight's study will focus on the subject of how to deal with our enemies in time of Spiritual Warfare! The story we just read should let us understand that we are indeed involved in spiritual warfare! The problem with many of today's children of God is that if an army is not well trained or well equipped chances are they will lose the battle on every front or wind up wounded in action in the heat of the battle. I believe that many in the Church today need to be made aware of  certain things involved in this spiritual war that we are engaged in !  Thus the beginning of this study!!</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Carlos sepulveda</dc:creator>
  <cp:lastModifiedBy>CARLOS SEPULVEDA</cp:lastModifiedBy>
  <cp:revision>2</cp:revision>
  <dcterms:created xsi:type="dcterms:W3CDTF">2015-10-13T05:42:12Z</dcterms:created>
  <dcterms:modified xsi:type="dcterms:W3CDTF">2018-11-01T18:10:52Z</dcterms:modified>
</cp:coreProperties>
</file>