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259" r:id="rId12"/>
  </p:sldIdLst>
  <p:sldSz cx="8534400" cy="6400800"/>
  <p:notesSz cx="6858000" cy="9144000"/>
  <p:defaultTextStyle>
    <a:defPPr>
      <a:defRPr lang="en-US"/>
    </a:defPPr>
    <a:lvl1pPr marL="0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1pPr>
    <a:lvl2pPr marL="416966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2pPr>
    <a:lvl3pPr marL="833933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3pPr>
    <a:lvl4pPr marL="1250899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4pPr>
    <a:lvl5pPr marL="1667866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5pPr>
    <a:lvl6pPr marL="2084832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6pPr>
    <a:lvl7pPr marL="2501798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7pPr>
    <a:lvl8pPr marL="2918765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8pPr>
    <a:lvl9pPr marL="3335731" algn="l" defTabSz="833933" rtl="0" eaLnBrk="1" latinLnBrk="0" hangingPunct="1">
      <a:defRPr sz="16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 userDrawn="1">
          <p15:clr>
            <a:srgbClr val="A4A3A4"/>
          </p15:clr>
        </p15:guide>
        <p15:guide id="2" pos="2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158" y="102"/>
      </p:cViewPr>
      <p:guideLst>
        <p:guide orient="horz" pos="2016"/>
        <p:guide pos="26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049507" y="3556004"/>
            <a:ext cx="3484898" cy="850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4" name="Rectangle 23"/>
          <p:cNvSpPr/>
          <p:nvPr/>
        </p:nvSpPr>
        <p:spPr>
          <a:xfrm flipV="1">
            <a:off x="5049523" y="3637210"/>
            <a:ext cx="3484881" cy="17922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5" name="Rectangle 24"/>
          <p:cNvSpPr/>
          <p:nvPr/>
        </p:nvSpPr>
        <p:spPr>
          <a:xfrm flipV="1">
            <a:off x="5049523" y="3840822"/>
            <a:ext cx="3484881" cy="853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6" name="Rectangle 25"/>
          <p:cNvSpPr/>
          <p:nvPr/>
        </p:nvSpPr>
        <p:spPr>
          <a:xfrm flipV="1">
            <a:off x="5049520" y="3886777"/>
            <a:ext cx="1834896" cy="17069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7" name="Rectangle 26"/>
          <p:cNvSpPr/>
          <p:nvPr/>
        </p:nvSpPr>
        <p:spPr>
          <a:xfrm flipV="1">
            <a:off x="5049520" y="3919601"/>
            <a:ext cx="1834896" cy="853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049520" y="3698241"/>
            <a:ext cx="2859024" cy="2560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6884740" y="3790250"/>
            <a:ext cx="1493520" cy="3413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7" name="Rectangle 6"/>
          <p:cNvSpPr/>
          <p:nvPr/>
        </p:nvSpPr>
        <p:spPr>
          <a:xfrm>
            <a:off x="1" y="3406353"/>
            <a:ext cx="8534400" cy="227893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10" name="Rectangle 9"/>
          <p:cNvSpPr/>
          <p:nvPr/>
        </p:nvSpPr>
        <p:spPr>
          <a:xfrm>
            <a:off x="3" y="3430495"/>
            <a:ext cx="8534401" cy="13129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11" name="Rectangle 10"/>
          <p:cNvSpPr/>
          <p:nvPr/>
        </p:nvSpPr>
        <p:spPr>
          <a:xfrm flipV="1">
            <a:off x="5986448" y="3400218"/>
            <a:ext cx="2547953" cy="2318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19" name="Rectangle 18"/>
          <p:cNvSpPr/>
          <p:nvPr/>
        </p:nvSpPr>
        <p:spPr>
          <a:xfrm>
            <a:off x="0" y="2"/>
            <a:ext cx="8534400" cy="345492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6720" y="2241765"/>
            <a:ext cx="7894320" cy="1372024"/>
          </a:xfrm>
        </p:spPr>
        <p:txBody>
          <a:bodyPr anchor="b"/>
          <a:lstStyle>
            <a:lvl1pPr>
              <a:defRPr sz="308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26720" y="3639942"/>
            <a:ext cx="4622800" cy="1635760"/>
          </a:xfrm>
        </p:spPr>
        <p:txBody>
          <a:bodyPr/>
          <a:lstStyle>
            <a:lvl1pPr marL="44807" indent="0" algn="l">
              <a:buNone/>
              <a:defRPr sz="1680">
                <a:solidFill>
                  <a:schemeClr val="tx2"/>
                </a:solidFill>
              </a:defRPr>
            </a:lvl1pPr>
            <a:lvl2pPr marL="320049" indent="0" algn="ctr">
              <a:buNone/>
            </a:lvl2pPr>
            <a:lvl3pPr marL="640098" indent="0" algn="ctr">
              <a:buNone/>
            </a:lvl3pPr>
            <a:lvl4pPr marL="960147" indent="0" algn="ctr">
              <a:buNone/>
            </a:lvl4pPr>
            <a:lvl5pPr marL="1280197" indent="0" algn="ctr">
              <a:buNone/>
            </a:lvl5pPr>
            <a:lvl6pPr marL="1600246" indent="0" algn="ctr">
              <a:buNone/>
            </a:lvl6pPr>
            <a:lvl7pPr marL="1920295" indent="0" algn="ctr">
              <a:buNone/>
            </a:lvl7pPr>
            <a:lvl8pPr marL="2240344" indent="0" algn="ctr">
              <a:buNone/>
            </a:lvl8pPr>
            <a:lvl9pPr marL="256039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258560" y="3925824"/>
            <a:ext cx="896112" cy="426720"/>
          </a:xfrm>
        </p:spPr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049520" y="3924935"/>
            <a:ext cx="1209040" cy="4267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765417" y="1060"/>
            <a:ext cx="697864" cy="341376"/>
          </a:xfrm>
        </p:spPr>
        <p:txBody>
          <a:bodyPr/>
          <a:lstStyle>
            <a:lvl1pPr algn="r">
              <a:defRPr sz="126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9680" y="1066800"/>
            <a:ext cx="1778000" cy="512064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6720" y="1066800"/>
            <a:ext cx="5831840" cy="512064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159" y="1849122"/>
            <a:ext cx="7254240" cy="1271270"/>
          </a:xfrm>
        </p:spPr>
        <p:txBody>
          <a:bodyPr anchor="b">
            <a:noAutofit/>
          </a:bodyPr>
          <a:lstStyle>
            <a:lvl1pPr algn="l">
              <a:buNone/>
              <a:defRPr sz="301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159" y="3142616"/>
            <a:ext cx="7254240" cy="1409065"/>
          </a:xfrm>
        </p:spPr>
        <p:txBody>
          <a:bodyPr anchor="t"/>
          <a:lstStyle>
            <a:lvl1pPr marL="32005" indent="0">
              <a:buNone/>
              <a:defRPr sz="1470" b="0">
                <a:solidFill>
                  <a:schemeClr val="tx2"/>
                </a:solidFill>
              </a:defRPr>
            </a:lvl1pPr>
            <a:lvl2pPr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98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98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" y="2099465"/>
            <a:ext cx="3769360" cy="4224232"/>
          </a:xfrm>
        </p:spPr>
        <p:txBody>
          <a:bodyPr/>
          <a:lstStyle>
            <a:lvl1pPr>
              <a:defRPr sz="1400"/>
            </a:lvl1pPr>
            <a:lvl2pPr>
              <a:defRPr sz="1330"/>
            </a:lvl2pPr>
            <a:lvl3pPr>
              <a:defRPr sz="1260"/>
            </a:lvl3pPr>
            <a:lvl4pPr>
              <a:defRPr sz="1260"/>
            </a:lvl4pPr>
            <a:lvl5pPr>
              <a:defRPr sz="126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8320" y="2099465"/>
            <a:ext cx="3769360" cy="4224232"/>
          </a:xfrm>
        </p:spPr>
        <p:txBody>
          <a:bodyPr/>
          <a:lstStyle>
            <a:lvl1pPr>
              <a:defRPr sz="1400"/>
            </a:lvl1pPr>
            <a:lvl2pPr>
              <a:defRPr sz="1330"/>
            </a:lvl2pPr>
            <a:lvl3pPr>
              <a:defRPr sz="1260"/>
            </a:lvl3pPr>
            <a:lvl4pPr>
              <a:defRPr sz="1260"/>
            </a:lvl4pPr>
            <a:lvl5pPr>
              <a:defRPr sz="126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1066801"/>
            <a:ext cx="7823200" cy="998525"/>
          </a:xfrm>
        </p:spPr>
        <p:txBody>
          <a:bodyPr anchor="ctr"/>
          <a:lstStyle>
            <a:lvl1pPr>
              <a:defRPr sz="28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00" y="2095306"/>
            <a:ext cx="3772205" cy="42672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2005" indent="0">
              <a:buNone/>
              <a:defRPr sz="133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400" b="1"/>
            </a:lvl2pPr>
            <a:lvl3pPr>
              <a:buNone/>
              <a:defRPr sz="1260" b="1"/>
            </a:lvl3pPr>
            <a:lvl4pPr>
              <a:buNone/>
              <a:defRPr sz="1120" b="1"/>
            </a:lvl4pPr>
            <a:lvl5pPr>
              <a:buNone/>
              <a:defRPr sz="112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406480" y="2095306"/>
            <a:ext cx="3772323" cy="42672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2005" indent="0">
              <a:buNone/>
              <a:defRPr sz="133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400" b="1"/>
            </a:lvl2pPr>
            <a:lvl3pPr>
              <a:buNone/>
              <a:defRPr sz="1260" b="1"/>
            </a:lvl3pPr>
            <a:lvl4pPr>
              <a:buNone/>
              <a:defRPr sz="1120" b="1"/>
            </a:lvl4pPr>
            <a:lvl5pPr>
              <a:buNone/>
              <a:defRPr sz="112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55600" y="2527951"/>
            <a:ext cx="3772205" cy="362712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60"/>
            </a:lvl3pPr>
            <a:lvl4pPr>
              <a:defRPr sz="1120"/>
            </a:lvl4pPr>
            <a:lvl5pPr>
              <a:defRPr sz="112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3754" y="2527951"/>
            <a:ext cx="3772323" cy="362712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60"/>
            </a:lvl3pPr>
            <a:lvl4pPr>
              <a:defRPr sz="1120"/>
            </a:lvl4pPr>
            <a:lvl5pPr>
              <a:defRPr sz="112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1066801"/>
            <a:ext cx="7680960" cy="998525"/>
          </a:xfrm>
        </p:spPr>
        <p:txBody>
          <a:bodyPr anchor="ctr"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44768" y="571805"/>
            <a:ext cx="893447" cy="426720"/>
          </a:xfrm>
        </p:spPr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07280" y="571805"/>
            <a:ext cx="1237488" cy="4267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9753" y="2121"/>
            <a:ext cx="711200" cy="341376"/>
          </a:xfrm>
        </p:spPr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6596" y="1028506"/>
            <a:ext cx="3157728" cy="819302"/>
          </a:xfrm>
        </p:spPr>
        <p:txBody>
          <a:bodyPr anchor="b"/>
          <a:lstStyle>
            <a:lvl1pPr algn="l">
              <a:buNone/>
              <a:defRPr sz="126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96596" y="1876678"/>
            <a:ext cx="3157728" cy="4309872"/>
          </a:xfrm>
        </p:spPr>
        <p:txBody>
          <a:bodyPr/>
          <a:lstStyle>
            <a:lvl1pPr marL="6401" indent="0">
              <a:buNone/>
              <a:defRPr sz="980"/>
            </a:lvl1pPr>
            <a:lvl2pPr>
              <a:buNone/>
              <a:defRPr sz="840"/>
            </a:lvl2pPr>
            <a:lvl3pPr>
              <a:buNone/>
              <a:defRPr sz="700"/>
            </a:lvl3pPr>
            <a:lvl4pPr>
              <a:buNone/>
              <a:defRPr sz="630"/>
            </a:lvl4pPr>
            <a:lvl5pPr>
              <a:buNone/>
              <a:defRPr sz="63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2240" y="724534"/>
            <a:ext cx="4762195" cy="5462016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7741" y="1035217"/>
            <a:ext cx="547683" cy="4369528"/>
          </a:xfrm>
        </p:spPr>
        <p:txBody>
          <a:bodyPr vert="vert270" lIns="45720" tIns="0" rIns="45720" anchor="t"/>
          <a:lstStyle>
            <a:lvl1pPr algn="ctr">
              <a:buNone/>
              <a:defRPr sz="14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759" y="1066800"/>
            <a:ext cx="4267200" cy="42672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224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2547" y="3056025"/>
            <a:ext cx="2418080" cy="2348723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10"/>
            </a:lvl1pPr>
            <a:lvl2pPr>
              <a:buFontTx/>
              <a:buNone/>
              <a:defRPr sz="840"/>
            </a:lvl2pPr>
            <a:lvl3pPr>
              <a:buFontTx/>
              <a:buNone/>
              <a:defRPr sz="700"/>
            </a:lvl3pPr>
            <a:lvl4pPr>
              <a:buFontTx/>
              <a:buNone/>
              <a:defRPr sz="630"/>
            </a:lvl4pPr>
            <a:lvl5pPr>
              <a:buFontTx/>
              <a:buNone/>
              <a:defRPr sz="63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42367"/>
            <a:ext cx="8534400" cy="7878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9" name="Rectangle 28"/>
          <p:cNvSpPr/>
          <p:nvPr/>
        </p:nvSpPr>
        <p:spPr>
          <a:xfrm>
            <a:off x="0" y="3"/>
            <a:ext cx="8534400" cy="289952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0" name="Rectangle 29"/>
          <p:cNvSpPr/>
          <p:nvPr/>
        </p:nvSpPr>
        <p:spPr>
          <a:xfrm>
            <a:off x="3" y="287729"/>
            <a:ext cx="8534401" cy="8534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1" name="Rectangle 30"/>
          <p:cNvSpPr/>
          <p:nvPr/>
        </p:nvSpPr>
        <p:spPr>
          <a:xfrm flipV="1">
            <a:off x="5049507" y="336233"/>
            <a:ext cx="3484898" cy="850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2" name="Rectangle 31"/>
          <p:cNvSpPr/>
          <p:nvPr/>
        </p:nvSpPr>
        <p:spPr>
          <a:xfrm flipV="1">
            <a:off x="5049523" y="410774"/>
            <a:ext cx="3484881" cy="16803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046850" y="464337"/>
            <a:ext cx="2859024" cy="2560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6882069" y="549680"/>
            <a:ext cx="1493520" cy="3413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8479303" y="-1868"/>
            <a:ext cx="53784" cy="580339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8441515" y="-1868"/>
            <a:ext cx="25603" cy="580339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8423733" y="-1868"/>
            <a:ext cx="8535" cy="580339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377062" y="-1868"/>
            <a:ext cx="25603" cy="580339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321298" y="354"/>
            <a:ext cx="51207" cy="54620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281910" y="354"/>
            <a:ext cx="8535" cy="54620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26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26720" y="1066800"/>
            <a:ext cx="7680960" cy="99568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26720" y="2099464"/>
            <a:ext cx="7680960" cy="403677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47434" y="571805"/>
            <a:ext cx="893447" cy="4267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56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907280" y="571805"/>
            <a:ext cx="1237488" cy="4267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56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629753" y="2121"/>
            <a:ext cx="711200" cy="341376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6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6039" indent="-179228" algn="l" rtl="0" eaLnBrk="1" latinLnBrk="0" hangingPunct="1">
        <a:spcBef>
          <a:spcPts val="210"/>
        </a:spcBef>
        <a:buClr>
          <a:schemeClr val="accent3"/>
        </a:buClr>
        <a:buFont typeface="Georgia"/>
        <a:buChar char="•"/>
        <a:defRPr kumimoji="0" sz="1960" kern="1200">
          <a:solidFill>
            <a:schemeClr val="tx1"/>
          </a:solidFill>
          <a:latin typeface="+mn-lt"/>
          <a:ea typeface="+mn-ea"/>
          <a:cs typeface="+mn-cs"/>
        </a:defRPr>
      </a:lvl1pPr>
      <a:lvl2pPr marL="460871" indent="-172826" algn="l" rtl="0" eaLnBrk="1" latinLnBrk="0" hangingPunct="1">
        <a:spcBef>
          <a:spcPts val="210"/>
        </a:spcBef>
        <a:buClr>
          <a:schemeClr val="accent2"/>
        </a:buClr>
        <a:buFont typeface="Georgia"/>
        <a:buChar char="▫"/>
        <a:defRPr kumimoji="0" sz="182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46500" indent="-153623" algn="l" rtl="0" eaLnBrk="1" latinLnBrk="0" hangingPunct="1">
        <a:spcBef>
          <a:spcPts val="210"/>
        </a:spcBef>
        <a:buClr>
          <a:schemeClr val="accent1"/>
        </a:buClr>
        <a:buFont typeface="Wingdings 2"/>
        <a:buChar char=""/>
        <a:defRPr kumimoji="0" sz="168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25726" indent="-140821" algn="l" rtl="0" eaLnBrk="1" latinLnBrk="0" hangingPunct="1">
        <a:spcBef>
          <a:spcPts val="210"/>
        </a:spcBef>
        <a:buClr>
          <a:schemeClr val="accent1"/>
        </a:buClr>
        <a:buFont typeface="Wingdings 2"/>
        <a:buChar char=""/>
        <a:defRPr kumimoji="0" sz="154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72949" indent="-128020" algn="l" rtl="0" eaLnBrk="1" latinLnBrk="0" hangingPunct="1">
        <a:spcBef>
          <a:spcPts val="210"/>
        </a:spcBef>
        <a:buClr>
          <a:schemeClr val="accent3"/>
        </a:buClr>
        <a:buFont typeface="Georgia"/>
        <a:buChar char="▫"/>
        <a:defRPr kumimoji="0" sz="14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126573" indent="-128020" algn="l" rtl="0" eaLnBrk="1" latinLnBrk="0" hangingPunct="1">
        <a:spcBef>
          <a:spcPts val="210"/>
        </a:spcBef>
        <a:buClr>
          <a:schemeClr val="accent3"/>
        </a:buClr>
        <a:buFont typeface="Georgia"/>
        <a:buChar char="▫"/>
        <a:defRPr kumimoji="0" sz="126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280197" indent="-128020" algn="l" rtl="0" eaLnBrk="1" latinLnBrk="0" hangingPunct="1">
        <a:spcBef>
          <a:spcPts val="210"/>
        </a:spcBef>
        <a:buClr>
          <a:schemeClr val="accent3"/>
        </a:buClr>
        <a:buFont typeface="Georgia"/>
        <a:buChar char="▫"/>
        <a:defRPr kumimoji="0" sz="1120" kern="1200">
          <a:solidFill>
            <a:schemeClr val="accent3"/>
          </a:solidFill>
          <a:latin typeface="+mn-lt"/>
          <a:ea typeface="+mn-ea"/>
          <a:cs typeface="+mn-cs"/>
        </a:defRPr>
      </a:lvl7pPr>
      <a:lvl8pPr marL="1421018" indent="-128020" algn="l" rtl="0" eaLnBrk="1" latinLnBrk="0" hangingPunct="1">
        <a:spcBef>
          <a:spcPts val="210"/>
        </a:spcBef>
        <a:buClr>
          <a:schemeClr val="accent3"/>
        </a:buClr>
        <a:buFont typeface="Georgia"/>
        <a:buChar char="◦"/>
        <a:defRPr kumimoji="0" sz="1050" kern="1200">
          <a:solidFill>
            <a:schemeClr val="accent3"/>
          </a:solidFill>
          <a:latin typeface="+mn-lt"/>
          <a:ea typeface="+mn-ea"/>
          <a:cs typeface="+mn-cs"/>
        </a:defRPr>
      </a:lvl8pPr>
      <a:lvl9pPr marL="1568241" indent="-128020" algn="l" rtl="0" eaLnBrk="1" latinLnBrk="0" hangingPunct="1">
        <a:spcBef>
          <a:spcPts val="210"/>
        </a:spcBef>
        <a:buClr>
          <a:schemeClr val="accent3"/>
        </a:buClr>
        <a:buFont typeface="Georgia"/>
        <a:buChar char="◦"/>
        <a:defRPr kumimoji="0" sz="98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400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9601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2403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When Jesus Receives His Own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Matthew 24:36-44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546860"/>
            <a:ext cx="6240780" cy="34537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80" b="1" baseline="30000" dirty="0"/>
              <a:t>44 </a:t>
            </a:r>
            <a:r>
              <a:rPr lang="en-US" sz="3080" b="1" dirty="0"/>
              <a:t>Therefore be ye also ready: for in such an hour as ye think not the Son of man cometh.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6840" y="1840232"/>
            <a:ext cx="5760720" cy="2776181"/>
          </a:xfrm>
        </p:spPr>
        <p:txBody>
          <a:bodyPr>
            <a:normAutofit/>
          </a:bodyPr>
          <a:lstStyle/>
          <a:p>
            <a:r>
              <a:rPr lang="en-US" sz="3080" b="1" dirty="0"/>
              <a:t>A Word of Instruction</a:t>
            </a:r>
          </a:p>
          <a:p>
            <a:r>
              <a:rPr lang="en-US" sz="3080" b="1" dirty="0"/>
              <a:t>A Word of Encouragement</a:t>
            </a:r>
          </a:p>
          <a:p>
            <a:r>
              <a:rPr lang="en-US" sz="3080" b="1" dirty="0"/>
              <a:t>A Word of Warning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7924800" cy="5410200"/>
          </a:xfrm>
        </p:spPr>
        <p:txBody>
          <a:bodyPr>
            <a:normAutofit fontScale="92500"/>
          </a:bodyPr>
          <a:lstStyle/>
          <a:p>
            <a:r>
              <a:rPr lang="en-US" sz="4800" b="1" dirty="0"/>
              <a:t>The Consistency of Truth</a:t>
            </a:r>
          </a:p>
          <a:p>
            <a:r>
              <a:rPr lang="en-US" sz="4800" b="1" dirty="0"/>
              <a:t>The Confusion of Prophets</a:t>
            </a:r>
          </a:p>
          <a:p>
            <a:r>
              <a:rPr lang="en-US" sz="4800" b="1" dirty="0"/>
              <a:t>The Challenge of the Signs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6949440" cy="42443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60" b="1" dirty="0"/>
              <a:t>Matthew 24:36-44 “But of</a:t>
            </a:r>
          </a:p>
          <a:p>
            <a:pPr>
              <a:buNone/>
            </a:pPr>
            <a:r>
              <a:rPr lang="en-US" sz="3360" b="1" dirty="0"/>
              <a:t>that day and hour</a:t>
            </a:r>
          </a:p>
          <a:p>
            <a:pPr>
              <a:buNone/>
            </a:pPr>
            <a:r>
              <a:rPr lang="en-US" sz="3360" b="1" dirty="0"/>
              <a:t>knoweth no man, no, not</a:t>
            </a:r>
          </a:p>
          <a:p>
            <a:pPr>
              <a:buNone/>
            </a:pPr>
            <a:r>
              <a:rPr lang="en-US" sz="3360" b="1" dirty="0"/>
              <a:t>the angels of heaven, but</a:t>
            </a:r>
          </a:p>
          <a:p>
            <a:pPr>
              <a:buNone/>
            </a:pPr>
            <a:r>
              <a:rPr lang="en-US" sz="3360" b="1" dirty="0"/>
              <a:t>my Father only.</a:t>
            </a:r>
          </a:p>
          <a:p>
            <a:pPr>
              <a:buNone/>
            </a:pPr>
            <a:endParaRPr lang="en-US" sz="3080" b="1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1813560"/>
            <a:ext cx="5974080" cy="3040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360" b="1" baseline="30000" dirty="0"/>
              <a:t>37 </a:t>
            </a:r>
            <a:r>
              <a:rPr lang="en-US" sz="3080" b="1" dirty="0"/>
              <a:t>But as the days of Noah</a:t>
            </a:r>
          </a:p>
          <a:p>
            <a:pPr>
              <a:buNone/>
            </a:pPr>
            <a:r>
              <a:rPr lang="en-US" sz="3080" b="1" dirty="0"/>
              <a:t>were, so shall also the</a:t>
            </a:r>
          </a:p>
          <a:p>
            <a:pPr>
              <a:buNone/>
            </a:pPr>
            <a:r>
              <a:rPr lang="en-US" sz="3080" b="1" dirty="0"/>
              <a:t>coming of the Son of man</a:t>
            </a:r>
          </a:p>
          <a:p>
            <a:pPr>
              <a:buNone/>
            </a:pPr>
            <a:r>
              <a:rPr lang="en-US" sz="3080" b="1" dirty="0"/>
              <a:t>be.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653540"/>
            <a:ext cx="6240780" cy="32537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360" b="1" baseline="30000" dirty="0"/>
              <a:t>38 </a:t>
            </a:r>
            <a:r>
              <a:rPr lang="en-US" sz="3080" b="1" dirty="0"/>
              <a:t>For as in the days that</a:t>
            </a:r>
          </a:p>
          <a:p>
            <a:pPr>
              <a:buNone/>
            </a:pPr>
            <a:r>
              <a:rPr lang="en-US" sz="3080" b="1" dirty="0"/>
              <a:t>were before the flood they</a:t>
            </a:r>
          </a:p>
          <a:p>
            <a:pPr>
              <a:buNone/>
            </a:pPr>
            <a:r>
              <a:rPr lang="en-US" sz="3080" b="1" dirty="0"/>
              <a:t>were eating and</a:t>
            </a:r>
            <a:r>
              <a:rPr lang="en-US" sz="4410" b="1" dirty="0"/>
              <a:t> </a:t>
            </a:r>
            <a:r>
              <a:rPr lang="en-US" sz="3080" b="1" dirty="0"/>
              <a:t>drinking,</a:t>
            </a:r>
          </a:p>
          <a:p>
            <a:pPr>
              <a:buNone/>
            </a:pPr>
            <a:r>
              <a:rPr lang="en-US" sz="3080" b="1" dirty="0"/>
              <a:t>marrying and giving in</a:t>
            </a:r>
          </a:p>
          <a:p>
            <a:pPr>
              <a:buNone/>
            </a:pPr>
            <a:r>
              <a:rPr lang="en-US" sz="3080" b="1" dirty="0"/>
              <a:t>marriage, until the day that</a:t>
            </a:r>
          </a:p>
          <a:p>
            <a:pPr>
              <a:buNone/>
            </a:pPr>
            <a:r>
              <a:rPr lang="en-US" sz="3080" b="1" dirty="0"/>
              <a:t>Noe</a:t>
            </a:r>
            <a:r>
              <a:rPr lang="en-US" sz="4410" b="1" dirty="0"/>
              <a:t> </a:t>
            </a:r>
            <a:r>
              <a:rPr lang="en-US" sz="3080" b="1" dirty="0"/>
              <a:t>entered into the ark,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653540"/>
            <a:ext cx="6240780" cy="32537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360" b="1" baseline="30000" dirty="0"/>
              <a:t>39 </a:t>
            </a:r>
            <a:r>
              <a:rPr lang="en-US" sz="3080" b="1" dirty="0"/>
              <a:t>And knew not until the</a:t>
            </a:r>
          </a:p>
          <a:p>
            <a:pPr>
              <a:buNone/>
            </a:pPr>
            <a:r>
              <a:rPr lang="en-US" sz="3080" b="1" dirty="0"/>
              <a:t>flood came, and took them all</a:t>
            </a:r>
          </a:p>
          <a:p>
            <a:pPr>
              <a:buNone/>
            </a:pPr>
            <a:r>
              <a:rPr lang="en-US" sz="3080" b="1" dirty="0"/>
              <a:t>away; so shall also the coming</a:t>
            </a:r>
          </a:p>
          <a:p>
            <a:pPr>
              <a:buNone/>
            </a:pPr>
            <a:r>
              <a:rPr lang="en-US" sz="3080" b="1" dirty="0"/>
              <a:t>of the Son of man be.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600200"/>
            <a:ext cx="6240780" cy="34004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360" b="1" baseline="30000" dirty="0"/>
              <a:t>40</a:t>
            </a:r>
            <a:r>
              <a:rPr lang="en-US" sz="3010" b="1" baseline="30000" dirty="0"/>
              <a:t> </a:t>
            </a:r>
            <a:r>
              <a:rPr lang="en-US" sz="3080" b="1" dirty="0"/>
              <a:t>Then shall two be in the</a:t>
            </a:r>
          </a:p>
          <a:p>
            <a:pPr>
              <a:buNone/>
            </a:pPr>
            <a:r>
              <a:rPr lang="en-US" sz="3080" b="1" dirty="0"/>
              <a:t>field; the one shall be taken,</a:t>
            </a:r>
          </a:p>
          <a:p>
            <a:pPr>
              <a:buNone/>
            </a:pPr>
            <a:r>
              <a:rPr lang="en-US" sz="3080" b="1" dirty="0"/>
              <a:t>and the other left.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600200"/>
            <a:ext cx="6240780" cy="34004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80" b="1" baseline="30000" dirty="0"/>
              <a:t>41 </a:t>
            </a:r>
            <a:r>
              <a:rPr lang="en-US" sz="3080" b="1" dirty="0"/>
              <a:t>Two women shall be</a:t>
            </a:r>
          </a:p>
          <a:p>
            <a:pPr>
              <a:buNone/>
            </a:pPr>
            <a:r>
              <a:rPr lang="en-US" sz="3080" b="1" dirty="0"/>
              <a:t>grinding at the mill; the one</a:t>
            </a:r>
          </a:p>
          <a:p>
            <a:pPr>
              <a:buNone/>
            </a:pPr>
            <a:r>
              <a:rPr lang="en-US" sz="3080" b="1" dirty="0"/>
              <a:t>shall be taken, and the other</a:t>
            </a:r>
          </a:p>
          <a:p>
            <a:pPr>
              <a:buNone/>
            </a:pPr>
            <a:r>
              <a:rPr lang="en-US" sz="3080" b="1" dirty="0"/>
              <a:t>left. </a:t>
            </a:r>
            <a:r>
              <a:rPr lang="en-US" sz="3080" b="1" baseline="30000" dirty="0"/>
              <a:t>42 </a:t>
            </a:r>
            <a:r>
              <a:rPr lang="en-US" sz="3080" b="1" dirty="0"/>
              <a:t>Watch therefore: for ye</a:t>
            </a:r>
          </a:p>
          <a:p>
            <a:pPr>
              <a:buNone/>
            </a:pPr>
            <a:r>
              <a:rPr lang="en-US" sz="3080" b="1" dirty="0"/>
              <a:t>know not what hour your</a:t>
            </a:r>
          </a:p>
          <a:p>
            <a:pPr>
              <a:buNone/>
            </a:pPr>
            <a:r>
              <a:rPr lang="en-US" sz="3080" b="1" dirty="0"/>
              <a:t>Lord doth come</a:t>
            </a:r>
            <a:r>
              <a:rPr lang="en-US" sz="3080" dirty="0"/>
              <a:t>.</a:t>
            </a:r>
            <a:endParaRPr lang="en-US" sz="308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546860"/>
            <a:ext cx="6240780" cy="34537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80" b="1" baseline="30000" dirty="0"/>
              <a:t>43 </a:t>
            </a:r>
            <a:r>
              <a:rPr lang="en-US" sz="2940" b="1" dirty="0"/>
              <a:t>But know this, that if the</a:t>
            </a:r>
          </a:p>
          <a:p>
            <a:pPr>
              <a:buNone/>
            </a:pPr>
            <a:r>
              <a:rPr lang="en-US" sz="2940" b="1" dirty="0"/>
              <a:t>goodman of the house had</a:t>
            </a:r>
          </a:p>
          <a:p>
            <a:pPr>
              <a:buNone/>
            </a:pPr>
            <a:r>
              <a:rPr lang="en-US" sz="2940" b="1" dirty="0"/>
              <a:t>known in what watch the</a:t>
            </a:r>
          </a:p>
          <a:p>
            <a:pPr>
              <a:buNone/>
            </a:pPr>
            <a:r>
              <a:rPr lang="en-US" sz="2940" b="1" dirty="0"/>
              <a:t>thief would come, he would</a:t>
            </a:r>
          </a:p>
          <a:p>
            <a:pPr>
              <a:buNone/>
            </a:pPr>
            <a:r>
              <a:rPr lang="en-US" sz="2940" b="1" dirty="0"/>
              <a:t>have watched, and would not</a:t>
            </a:r>
          </a:p>
          <a:p>
            <a:pPr>
              <a:buNone/>
            </a:pPr>
            <a:r>
              <a:rPr lang="en-US" sz="2940" b="1" dirty="0"/>
              <a:t>have suffered his house to be</a:t>
            </a:r>
          </a:p>
          <a:p>
            <a:pPr>
              <a:buNone/>
            </a:pPr>
            <a:r>
              <a:rPr lang="en-US" sz="2940" b="1" dirty="0"/>
              <a:t>broken up.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65</Words>
  <Application>Microsoft Office PowerPoint</Application>
  <PresentationFormat>Custom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Georgia</vt:lpstr>
      <vt:lpstr>Trebuchet MS</vt:lpstr>
      <vt:lpstr>Wingdings 2</vt:lpstr>
      <vt:lpstr>Urban</vt:lpstr>
      <vt:lpstr>When Jesus Receives His Own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SoundBooth</cp:lastModifiedBy>
  <cp:revision>12</cp:revision>
  <dcterms:created xsi:type="dcterms:W3CDTF">2011-01-16T03:21:35Z</dcterms:created>
  <dcterms:modified xsi:type="dcterms:W3CDTF">2018-05-20T15:25:59Z</dcterms:modified>
</cp:coreProperties>
</file>